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6858000" cy="9906000" type="A4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14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3462" y="-90"/>
      </p:cViewPr>
      <p:guideLst>
        <p:guide orient="horz" pos="3120"/>
        <p:guide pos="219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/>
            <a:fld id="{9A0DB2DC-4C9A-4742-B13C-FB6460FD3503}" type="slidenum">
              <a:rPr lang="zh-CN" altLang="en-US" dirty="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5097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9" name="组合 8"/>
          <p:cNvGrpSpPr/>
          <p:nvPr/>
        </p:nvGrpSpPr>
        <p:grpSpPr>
          <a:xfrm>
            <a:off x="-50800" y="0"/>
            <a:ext cx="6936105" cy="9906000"/>
            <a:chOff x="-12290" y="0"/>
            <a:chExt cx="10886" cy="15600"/>
          </a:xfrm>
        </p:grpSpPr>
        <p:sp>
          <p:nvSpPr>
            <p:cNvPr id="8" name="矩形 7"/>
            <p:cNvSpPr/>
            <p:nvPr/>
          </p:nvSpPr>
          <p:spPr>
            <a:xfrm>
              <a:off x="-12290" y="0"/>
              <a:ext cx="10886" cy="1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pic>
          <p:nvPicPr>
            <p:cNvPr id="2" name="图片 1" descr="XU06~QV4$9`2{LR)VL9P2H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-12284" y="10530"/>
              <a:ext cx="10878" cy="5070"/>
            </a:xfrm>
            <a:prstGeom prst="rect">
              <a:avLst/>
            </a:prstGeom>
          </p:spPr>
        </p:pic>
        <p:pic>
          <p:nvPicPr>
            <p:cNvPr id="4" name="图片 3" descr="9I9TL~[~NB3TW1ZFQW[L@1H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2284" y="0"/>
              <a:ext cx="2880" cy="2265"/>
            </a:xfrm>
            <a:prstGeom prst="rect">
              <a:avLst/>
            </a:prstGeom>
          </p:spPr>
        </p:pic>
        <p:pic>
          <p:nvPicPr>
            <p:cNvPr id="7" name="图片 6" descr="OU)3U2S%I8`E1S@W[PZ@7]S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4109" y="0"/>
              <a:ext cx="2704" cy="2310"/>
            </a:xfrm>
            <a:prstGeom prst="rect">
              <a:avLst/>
            </a:prstGeom>
          </p:spPr>
        </p:pic>
      </p:grpSp>
      <p:sp>
        <p:nvSpPr>
          <p:cNvPr id="12" name="流程图: 可选过程 11"/>
          <p:cNvSpPr/>
          <p:nvPr/>
        </p:nvSpPr>
        <p:spPr>
          <a:xfrm>
            <a:off x="692785" y="1861185"/>
            <a:ext cx="5690235" cy="5307965"/>
          </a:xfrm>
          <a:prstGeom prst="flowChartAlternateProcess">
            <a:avLst/>
          </a:prstGeom>
          <a:solidFill>
            <a:schemeClr val="bg1">
              <a:alpha val="8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2" name="标题 1"/>
          <p:cNvSpPr>
            <a:spLocks noGrp="1"/>
          </p:cNvSpPr>
          <p:nvPr>
            <p:ph type="ctrTitle"/>
          </p:nvPr>
        </p:nvSpPr>
        <p:spPr>
          <a:xfrm>
            <a:off x="709930" y="196215"/>
            <a:ext cx="6337300" cy="2141538"/>
          </a:xfrm>
        </p:spPr>
        <p:txBody>
          <a:bodyPr vert="horz" wrap="square" lIns="91440" tIns="45720" rIns="91440" bIns="45720" anchor="ctr"/>
          <a:p>
            <a:r>
              <a:rPr lang="zh-CN" altLang="en-US" sz="28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中国生物化学与分子生物学会</a:t>
            </a:r>
            <a:br>
              <a:rPr lang="en-US" altLang="zh-CN" sz="28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28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2021</a:t>
            </a:r>
            <a:r>
              <a:rPr lang="zh-CN" altLang="en-US" sz="2800" b="1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年实验室开放月活动</a:t>
            </a:r>
            <a:endParaRPr lang="zh-CN" altLang="en-US" sz="2800" dirty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053" name="副标题 2"/>
          <p:cNvSpPr>
            <a:spLocks noGrp="1"/>
          </p:cNvSpPr>
          <p:nvPr>
            <p:ph type="subTitle" idx="1"/>
          </p:nvPr>
        </p:nvSpPr>
        <p:spPr>
          <a:xfrm>
            <a:off x="692468" y="8520748"/>
            <a:ext cx="4914900" cy="784225"/>
          </a:xfrm>
        </p:spPr>
        <p:txBody>
          <a:bodyPr vert="horz" wrap="square" lIns="91440" tIns="45720" rIns="91440" bIns="45720" anchor="t"/>
          <a:p>
            <a:pPr algn="r" defTabSz="914400"/>
            <a:r>
              <a:rPr lang="zh-CN" altLang="en-US" sz="2000" b="1" kern="1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中国生物化学与分子生物学会</a:t>
            </a:r>
            <a:endParaRPr lang="zh-CN" altLang="en-US" sz="2000" b="1" kern="1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  <a:p>
            <a:pPr algn="r" defTabSz="914400"/>
            <a:r>
              <a:rPr lang="en-US" altLang="zh-CN" sz="2000" b="1" kern="1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XXXXX</a:t>
            </a:r>
            <a:r>
              <a:rPr lang="zh-CN" altLang="en-US" sz="2000" b="1" kern="12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cs"/>
              </a:rPr>
              <a:t>单位</a:t>
            </a:r>
            <a:endParaRPr lang="zh-CN" altLang="en-US" sz="2000" b="1" kern="1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36930" y="2432685"/>
            <a:ext cx="5595620" cy="37846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开放实验室：生物化学实验室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等线 Light" panose="02010600030101010101" charset="-122"/>
              <a:ea typeface="等线 Light" panose="02010600030101010101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科普主题：身边的抗氧化物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等线 Light" panose="02010600030101010101" charset="-122"/>
              <a:ea typeface="等线 Light" panose="02010600030101010101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开放时间：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2019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年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5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月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20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，下午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2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点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等线 Light" panose="02010600030101010101" charset="-122"/>
              <a:ea typeface="等线 Light" panose="02010600030101010101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cs typeface="+mn-cs"/>
              </a:rPr>
              <a:t>开放地点：</a:t>
            </a:r>
            <a:r>
              <a:rPr lang="zh-CN" altLang="en-US" sz="2400" b="1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sym typeface="+mn-ea"/>
              </a:rPr>
              <a:t>山西中医药大学</a:t>
            </a:r>
            <a:r>
              <a:rPr lang="en-US" altLang="zh-CN" sz="2400" b="1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sym typeface="+mn-ea"/>
              </a:rPr>
              <a:t>.</a:t>
            </a:r>
            <a:r>
              <a:rPr lang="zh-CN" altLang="en-US" sz="2400" b="1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等线 Light" panose="02010600030101010101" charset="-122"/>
                <a:ea typeface="等线 Light" panose="02010600030101010101" charset="-122"/>
                <a:sym typeface="+mn-ea"/>
              </a:rPr>
              <a:t>仁济楼三层                生物化学实验室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等线 Light" panose="02010600030101010101" charset="-122"/>
              <a:ea typeface="等线 Light" panose="02010600030101010101" charset="-122"/>
              <a:cs typeface="+mn-cs"/>
            </a:endParaRPr>
          </a:p>
        </p:txBody>
      </p:sp>
      <p:sp>
        <p:nvSpPr>
          <p:cNvPr id="2055" name="TextBox 6"/>
          <p:cNvSpPr txBox="1"/>
          <p:nvPr/>
        </p:nvSpPr>
        <p:spPr>
          <a:xfrm>
            <a:off x="4972050" y="8563928"/>
            <a:ext cx="1625600" cy="554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r">
              <a:lnSpc>
                <a:spcPct val="150000"/>
              </a:lnSpc>
            </a:pPr>
            <a:r>
              <a:rPr lang="zh-CN" altLang="en-US" sz="200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联合主办</a:t>
            </a:r>
            <a:endParaRPr lang="zh-CN" altLang="en-US" sz="200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5" name="图片 14" descr="C:\Users\wangs\Desktop\123.png12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06363" y="525780"/>
            <a:ext cx="1358265" cy="1358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基础</Template>
  <TotalTime>0</TotalTime>
  <Words>136</Words>
  <Application>WPS 演示</Application>
  <PresentationFormat>A4 纸张(210x297 毫米)</PresentationFormat>
  <Paragraphs>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黑体</vt:lpstr>
      <vt:lpstr>等线 Light</vt:lpstr>
      <vt:lpstr>微软雅黑</vt:lpstr>
      <vt:lpstr>Arial Unicode MS</vt:lpstr>
      <vt:lpstr>Office 主题</vt:lpstr>
      <vt:lpstr>中国生物化学与分子生物学会 2021年实验室开放月活动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中国细胞生物学学会2014年全国‘实验室开放日’活动</dc:title>
  <dc:creator>USER</dc:creator>
  <cp:lastModifiedBy>wangs</cp:lastModifiedBy>
  <cp:revision>35</cp:revision>
  <dcterms:created xsi:type="dcterms:W3CDTF">2014-05-20T01:48:00Z</dcterms:created>
  <dcterms:modified xsi:type="dcterms:W3CDTF">2021-04-07T02:50:03Z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2052-11.1.0.10356</vt:lpwstr>
  </property>
  <property fmtid="{D5CDD505-2E9C-101B-9397-08002B2CF9AE}" pid="3" name="ICV">
    <vt:lpwstr>E53C455E1CCD4E1C9B5808A7B1081659</vt:lpwstr>
  </property>
</Properties>
</file>