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66" r:id="rId2"/>
    <p:sldId id="277" r:id="rId3"/>
    <p:sldId id="278" r:id="rId4"/>
    <p:sldId id="271" r:id="rId5"/>
    <p:sldId id="279" r:id="rId6"/>
    <p:sldId id="280" r:id="rId7"/>
    <p:sldId id="263" r:id="rId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94FFD"/>
    <a:srgbClr val="339966"/>
    <a:srgbClr val="CFDDC9"/>
    <a:srgbClr val="757FA1"/>
    <a:srgbClr val="6870B8"/>
    <a:srgbClr val="3D4083"/>
    <a:srgbClr val="0A1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48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82F80-A79F-4EC5-9029-E547EB456E0C}" type="doc">
      <dgm:prSet loTypeId="urn:microsoft.com/office/officeart/2005/8/layout/process3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DF4598A-9F44-416C-BDCA-7A4F59EE022A}">
      <dgm:prSet phldrT="[文本]" custT="1"/>
      <dgm:spPr>
        <a:solidFill>
          <a:srgbClr val="7030A0"/>
        </a:solidFill>
      </dgm:spPr>
      <dgm:t>
        <a:bodyPr/>
        <a:lstStyle/>
        <a:p>
          <a:pPr algn="ctr"/>
          <a:r>
            <a:rPr lang="en-US" altLang="zh-CN" sz="2000" b="1" dirty="0">
              <a:latin typeface="微软雅黑" pitchFamily="34" charset="-122"/>
              <a:ea typeface="微软雅黑" pitchFamily="34" charset="-122"/>
            </a:rPr>
            <a:t>Date</a:t>
          </a:r>
          <a:endParaRPr lang="zh-CN" altLang="en-US" sz="2000" b="1" dirty="0">
            <a:latin typeface="微软雅黑" pitchFamily="34" charset="-122"/>
            <a:ea typeface="微软雅黑" pitchFamily="34" charset="-122"/>
          </a:endParaRPr>
        </a:p>
      </dgm:t>
    </dgm:pt>
    <dgm:pt modelId="{5FB3BA58-0EA7-4CEC-8192-8D120179BD49}" type="parTrans" cxnId="{8A28546E-057B-4DCC-B869-B7F53FEB97E6}">
      <dgm:prSet/>
      <dgm:spPr/>
      <dgm:t>
        <a:bodyPr/>
        <a:lstStyle/>
        <a:p>
          <a:endParaRPr lang="zh-CN" altLang="en-US"/>
        </a:p>
      </dgm:t>
    </dgm:pt>
    <dgm:pt modelId="{134DAB2C-4B0A-4667-A525-D55A7B0C0574}" type="sibTrans" cxnId="{8A28546E-057B-4DCC-B869-B7F53FEB97E6}">
      <dgm:prSet/>
      <dgm:spPr/>
      <dgm:t>
        <a:bodyPr/>
        <a:lstStyle/>
        <a:p>
          <a:endParaRPr lang="zh-CN" altLang="en-US"/>
        </a:p>
      </dgm:t>
    </dgm:pt>
    <dgm:pt modelId="{9816E8AA-FCDA-4E85-ABD9-3A3F752ABB49}">
      <dgm:prSet phldrT="[文本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altLang="zh-CN" sz="2000" b="1" dirty="0">
              <a:latin typeface="微软雅黑" pitchFamily="34" charset="-122"/>
              <a:ea typeface="微软雅黑" pitchFamily="34" charset="-122"/>
            </a:rPr>
            <a:t>Venue</a:t>
          </a:r>
          <a:endParaRPr lang="zh-CN" altLang="en-US" sz="2000" b="1" dirty="0">
            <a:latin typeface="微软雅黑" pitchFamily="34" charset="-122"/>
            <a:ea typeface="微软雅黑" pitchFamily="34" charset="-122"/>
          </a:endParaRPr>
        </a:p>
      </dgm:t>
    </dgm:pt>
    <dgm:pt modelId="{FACDEE17-FB97-4293-ADA3-E36D74237B16}" type="parTrans" cxnId="{73B19485-A70A-4977-812F-9ECC0CDF2A02}">
      <dgm:prSet/>
      <dgm:spPr/>
      <dgm:t>
        <a:bodyPr/>
        <a:lstStyle/>
        <a:p>
          <a:endParaRPr lang="zh-CN" altLang="en-US"/>
        </a:p>
      </dgm:t>
    </dgm:pt>
    <dgm:pt modelId="{A5AAB343-5371-4800-9DAF-461D3B67B7B8}" type="sibTrans" cxnId="{73B19485-A70A-4977-812F-9ECC0CDF2A02}">
      <dgm:prSet/>
      <dgm:spPr/>
      <dgm:t>
        <a:bodyPr/>
        <a:lstStyle/>
        <a:p>
          <a:endParaRPr lang="zh-CN" altLang="en-US"/>
        </a:p>
      </dgm:t>
    </dgm:pt>
    <dgm:pt modelId="{4EF0A67D-3BE2-477F-BE2D-ECC695FF0A7D}">
      <dgm:prSet phldrT="[文本]" custT="1"/>
      <dgm:spPr/>
      <dgm:t>
        <a:bodyPr/>
        <a:lstStyle/>
        <a:p>
          <a:r>
            <a:rPr lang="en-US" altLang="zh-CN" sz="1400" b="1" kern="1200" dirty="0">
              <a:latin typeface="微软雅黑" pitchFamily="34" charset="-122"/>
              <a:ea typeface="微软雅黑" pitchFamily="34" charset="-122"/>
            </a:rPr>
            <a:t>Symposium</a:t>
          </a:r>
          <a:r>
            <a:rPr lang="zh-CN" altLang="en-US" sz="1600" b="1" kern="1200" dirty="0">
              <a:latin typeface="微软雅黑" pitchFamily="34" charset="-122"/>
              <a:ea typeface="微软雅黑" pitchFamily="34" charset="-122"/>
            </a:rPr>
            <a:t>：</a:t>
          </a:r>
          <a:r>
            <a:rPr lang="en-US" altLang="zh-CN" sz="1050" b="1" kern="1200" dirty="0">
              <a:latin typeface="微软雅黑" pitchFamily="34" charset="-122"/>
              <a:ea typeface="微软雅黑" pitchFamily="34" charset="-122"/>
            </a:rPr>
            <a:t>CHINA-ASEAN INTERNATIONAL CONFERENCE CENTER</a:t>
          </a:r>
          <a:endParaRPr lang="zh-CN" altLang="en-US" sz="1050" b="1" kern="1200" dirty="0">
            <a:latin typeface="微软雅黑" pitchFamily="34" charset="-122"/>
            <a:ea typeface="微软雅黑" pitchFamily="34" charset="-122"/>
          </a:endParaRPr>
        </a:p>
      </dgm:t>
    </dgm:pt>
    <dgm:pt modelId="{96E60020-29DE-4B01-903E-A964002CFA5D}" type="parTrans" cxnId="{4419E180-4757-420D-A4EC-C5DFB20814A2}">
      <dgm:prSet/>
      <dgm:spPr/>
      <dgm:t>
        <a:bodyPr/>
        <a:lstStyle/>
        <a:p>
          <a:endParaRPr lang="zh-CN" altLang="en-US"/>
        </a:p>
      </dgm:t>
    </dgm:pt>
    <dgm:pt modelId="{B2F1C83D-2DFB-4F88-8CB0-D8D71F8BE983}" type="sibTrans" cxnId="{4419E180-4757-420D-A4EC-C5DFB20814A2}">
      <dgm:prSet/>
      <dgm:spPr/>
      <dgm:t>
        <a:bodyPr/>
        <a:lstStyle/>
        <a:p>
          <a:endParaRPr lang="zh-CN" altLang="en-US"/>
        </a:p>
      </dgm:t>
    </dgm:pt>
    <dgm:pt modelId="{3D7A2EBB-DCA7-4BF0-8737-37842310C499}">
      <dgm:prSet phldrT="[文本]" custT="1"/>
      <dgm:spPr>
        <a:solidFill>
          <a:srgbClr val="0070C0"/>
        </a:solidFill>
      </dgm:spPr>
      <dgm:t>
        <a:bodyPr/>
        <a:lstStyle/>
        <a:p>
          <a:pPr algn="ctr"/>
          <a:r>
            <a:rPr lang="en-US" altLang="zh-CN" sz="2000" b="1" dirty="0">
              <a:latin typeface="微软雅黑" pitchFamily="34" charset="-122"/>
              <a:ea typeface="微软雅黑" pitchFamily="34" charset="-122"/>
            </a:rPr>
            <a:t>Agenda</a:t>
          </a:r>
          <a:endParaRPr lang="zh-CN" altLang="en-US" sz="2000" b="1" dirty="0">
            <a:latin typeface="微软雅黑" pitchFamily="34" charset="-122"/>
            <a:ea typeface="微软雅黑" pitchFamily="34" charset="-122"/>
          </a:endParaRPr>
        </a:p>
      </dgm:t>
    </dgm:pt>
    <dgm:pt modelId="{48197ADF-2EF3-42EB-B5B8-9F5B225AF68D}" type="parTrans" cxnId="{1E1EA9F4-258F-42BF-8AAF-49E8F0F1A8FB}">
      <dgm:prSet/>
      <dgm:spPr/>
      <dgm:t>
        <a:bodyPr/>
        <a:lstStyle/>
        <a:p>
          <a:endParaRPr lang="zh-CN" altLang="en-US"/>
        </a:p>
      </dgm:t>
    </dgm:pt>
    <dgm:pt modelId="{BCC5577B-F322-402F-9FD8-2E0C6B83D76D}" type="sibTrans" cxnId="{1E1EA9F4-258F-42BF-8AAF-49E8F0F1A8FB}">
      <dgm:prSet/>
      <dgm:spPr/>
      <dgm:t>
        <a:bodyPr/>
        <a:lstStyle/>
        <a:p>
          <a:endParaRPr lang="zh-CN" altLang="en-US"/>
        </a:p>
      </dgm:t>
    </dgm:pt>
    <dgm:pt modelId="{652B194E-FAB0-48CA-B5CE-66741C4EE2B9}">
      <dgm:prSet phldrT="[文本]" custT="1"/>
      <dgm:spPr/>
      <dgm:t>
        <a:bodyPr/>
        <a:lstStyle/>
        <a:p>
          <a:pPr>
            <a:spcAft>
              <a:spcPts val="600"/>
            </a:spcAft>
          </a:pPr>
          <a:r>
            <a:rPr lang="en-US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n-cs"/>
            </a:rPr>
            <a:t>Jul. 25</a:t>
          </a:r>
          <a:br>
            <a:rPr lang="en-US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en-US" sz="1400" kern="1200" dirty="0"/>
            <a:t>2:00-8:00pm</a:t>
          </a:r>
          <a:r>
            <a:rPr lang="en-US" sz="1600" kern="1200" dirty="0"/>
            <a:t> </a:t>
          </a:r>
          <a:br>
            <a:rPr lang="en-US" sz="1600" kern="1200" dirty="0"/>
          </a:b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Arrival and Registration</a:t>
          </a:r>
          <a:endParaRPr lang="zh-CN" altLang="en-US" sz="1400" b="1" kern="1200" dirty="0">
            <a:solidFill>
              <a:srgbClr val="002060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17A4FDA5-2A3F-413A-A76A-B718EB33194F}" type="parTrans" cxnId="{14B8AC15-D899-45AA-BFB1-28D243FB5805}">
      <dgm:prSet/>
      <dgm:spPr/>
      <dgm:t>
        <a:bodyPr/>
        <a:lstStyle/>
        <a:p>
          <a:endParaRPr lang="zh-CN" altLang="en-US"/>
        </a:p>
      </dgm:t>
    </dgm:pt>
    <dgm:pt modelId="{C3471F15-0E44-43E2-91CB-6B031E9E63BA}" type="sibTrans" cxnId="{14B8AC15-D899-45AA-BFB1-28D243FB5805}">
      <dgm:prSet/>
      <dgm:spPr/>
      <dgm:t>
        <a:bodyPr/>
        <a:lstStyle/>
        <a:p>
          <a:endParaRPr lang="zh-CN" altLang="en-US"/>
        </a:p>
      </dgm:t>
    </dgm:pt>
    <dgm:pt modelId="{54BFE62E-CE3F-443C-9545-500B72E77B98}">
      <dgm:prSet phldrT="[文本]"/>
      <dgm:spPr/>
      <dgm:t>
        <a:bodyPr/>
        <a:lstStyle/>
        <a:p>
          <a:pPr>
            <a:spcAft>
              <a:spcPct val="15000"/>
            </a:spcAft>
          </a:pPr>
          <a:endParaRPr lang="zh-CN" altLang="en-US" sz="1200" kern="1200" dirty="0"/>
        </a:p>
      </dgm:t>
    </dgm:pt>
    <dgm:pt modelId="{0F7CFA34-2377-4837-B245-9516726CA99E}" type="parTrans" cxnId="{01A687B6-B06B-446D-9CE5-8E1E394EB18C}">
      <dgm:prSet/>
      <dgm:spPr/>
      <dgm:t>
        <a:bodyPr/>
        <a:lstStyle/>
        <a:p>
          <a:endParaRPr lang="zh-CN" altLang="en-US"/>
        </a:p>
      </dgm:t>
    </dgm:pt>
    <dgm:pt modelId="{D3ADEA03-527C-4AF8-B3B5-C70CE57E1087}" type="sibTrans" cxnId="{01A687B6-B06B-446D-9CE5-8E1E394EB18C}">
      <dgm:prSet/>
      <dgm:spPr/>
      <dgm:t>
        <a:bodyPr/>
        <a:lstStyle/>
        <a:p>
          <a:endParaRPr lang="zh-CN" altLang="en-US"/>
        </a:p>
      </dgm:t>
    </dgm:pt>
    <dgm:pt modelId="{90F49A4F-8736-47BF-9824-17466C4FC7A6}">
      <dgm:prSet phldrT="[文本]"/>
      <dgm:spPr/>
      <dgm:t>
        <a:bodyPr/>
        <a:lstStyle/>
        <a:p>
          <a:pPr>
            <a:spcAft>
              <a:spcPct val="15000"/>
            </a:spcAft>
          </a:pPr>
          <a:endParaRPr lang="zh-CN" altLang="en-US" sz="1200" kern="1200" dirty="0"/>
        </a:p>
      </dgm:t>
    </dgm:pt>
    <dgm:pt modelId="{077F9C9B-17CF-4D63-8A16-406FA774C740}" type="parTrans" cxnId="{CDAF5FC5-0436-4834-9DD3-0FFDED3ECB51}">
      <dgm:prSet/>
      <dgm:spPr/>
      <dgm:t>
        <a:bodyPr/>
        <a:lstStyle/>
        <a:p>
          <a:endParaRPr lang="zh-CN" altLang="en-US"/>
        </a:p>
      </dgm:t>
    </dgm:pt>
    <dgm:pt modelId="{F9544093-B1F2-4286-8B2B-830421D75624}" type="sibTrans" cxnId="{CDAF5FC5-0436-4834-9DD3-0FFDED3ECB51}">
      <dgm:prSet/>
      <dgm:spPr/>
      <dgm:t>
        <a:bodyPr/>
        <a:lstStyle/>
        <a:p>
          <a:endParaRPr lang="zh-CN" altLang="en-US"/>
        </a:p>
      </dgm:t>
    </dgm:pt>
    <dgm:pt modelId="{DC2D180C-0652-4CEB-96FD-3B84E59B8299}">
      <dgm:prSet phldrT="[文本]" custT="1"/>
      <dgm:spPr/>
      <dgm:t>
        <a:bodyPr/>
        <a:lstStyle/>
        <a:p>
          <a:pPr>
            <a:spcAft>
              <a:spcPts val="600"/>
            </a:spcAft>
          </a:pPr>
          <a:r>
            <a:rPr lang="en-US" altLang="zh-CN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  <a:t>Jul.26-Jul.29</a:t>
          </a:r>
          <a:br>
            <a:rPr lang="en-US" altLang="zh-CN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</a:b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rPr>
            <a:t>8:30am-6:00pm </a:t>
          </a:r>
          <a:r>
            <a:rPr lang="en-US" altLang="zh-CN" sz="12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Symposium</a:t>
          </a:r>
          <a:endParaRPr lang="zh-CN" altLang="en-US" sz="1400" b="1" kern="1200" dirty="0">
            <a:solidFill>
              <a:srgbClr val="002060"/>
            </a:solidFill>
            <a:latin typeface="微软雅黑" pitchFamily="34" charset="-122"/>
            <a:ea typeface="微软雅黑" pitchFamily="34" charset="-122"/>
          </a:endParaRPr>
        </a:p>
      </dgm:t>
    </dgm:pt>
    <dgm:pt modelId="{EA1EF782-E979-4120-AD53-066801EB1097}" type="parTrans" cxnId="{E3FDD04E-193B-4F37-893C-933DA6AF123B}">
      <dgm:prSet/>
      <dgm:spPr/>
      <dgm:t>
        <a:bodyPr/>
        <a:lstStyle/>
        <a:p>
          <a:endParaRPr lang="zh-CN" altLang="en-US"/>
        </a:p>
      </dgm:t>
    </dgm:pt>
    <dgm:pt modelId="{6F5A78F6-9CD2-4061-AAC5-258D82DDFBE1}" type="sibTrans" cxnId="{E3FDD04E-193B-4F37-893C-933DA6AF123B}">
      <dgm:prSet/>
      <dgm:spPr/>
      <dgm:t>
        <a:bodyPr/>
        <a:lstStyle/>
        <a:p>
          <a:endParaRPr lang="zh-CN" altLang="en-US"/>
        </a:p>
      </dgm:t>
    </dgm:pt>
    <dgm:pt modelId="{B099F54B-E028-4DCC-A0C1-4595543990BA}">
      <dgm:prSet phldrT="[文本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CN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  <a:t>Jul.30</a:t>
          </a:r>
          <a:br>
            <a:rPr lang="en-US" altLang="zh-CN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</a:br>
          <a:r>
            <a:rPr lang="en-US" altLang="zh-CN" sz="12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Excursion and Departure</a:t>
          </a:r>
          <a:endParaRPr lang="zh-CN" altLang="en-US" sz="1200" b="1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6450CB09-BE42-4299-A5BF-519B5BE4690C}" type="parTrans" cxnId="{17113E96-AD39-439A-969F-2F5B48EC9F3D}">
      <dgm:prSet/>
      <dgm:spPr/>
      <dgm:t>
        <a:bodyPr/>
        <a:lstStyle/>
        <a:p>
          <a:endParaRPr lang="zh-CN" altLang="en-US"/>
        </a:p>
      </dgm:t>
    </dgm:pt>
    <dgm:pt modelId="{365AB42A-4066-492F-8D53-207A2D09B034}" type="sibTrans" cxnId="{17113E96-AD39-439A-969F-2F5B48EC9F3D}">
      <dgm:prSet/>
      <dgm:spPr/>
      <dgm:t>
        <a:bodyPr/>
        <a:lstStyle/>
        <a:p>
          <a:endParaRPr lang="zh-CN" altLang="en-US"/>
        </a:p>
      </dgm:t>
    </dgm:pt>
    <dgm:pt modelId="{7DD35143-44F1-4A04-99D8-1FFB78336714}">
      <dgm:prSet phldrT="[文本]" custT="1"/>
      <dgm:spPr/>
      <dgm:t>
        <a:bodyPr/>
        <a:lstStyle/>
        <a:p>
          <a:r>
            <a:rPr lang="en-US" altLang="zh-CN" sz="16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  <a:t>Jul.25-Jul.30</a:t>
          </a:r>
          <a:endParaRPr lang="zh-CN" altLang="en-US" sz="1600" b="1" dirty="0">
            <a:solidFill>
              <a:srgbClr val="002060"/>
            </a:solidFill>
            <a:latin typeface="微软雅黑" pitchFamily="34" charset="-122"/>
            <a:ea typeface="微软雅黑" pitchFamily="34" charset="-122"/>
          </a:endParaRPr>
        </a:p>
      </dgm:t>
    </dgm:pt>
    <dgm:pt modelId="{DAA639DE-AD17-4BD0-8BEE-5D55790DFC66}" type="parTrans" cxnId="{65466421-43C2-4090-913E-3BCB8EDBE7B9}">
      <dgm:prSet/>
      <dgm:spPr/>
      <dgm:t>
        <a:bodyPr/>
        <a:lstStyle/>
        <a:p>
          <a:endParaRPr lang="zh-CN" altLang="en-US"/>
        </a:p>
      </dgm:t>
    </dgm:pt>
    <dgm:pt modelId="{455F5E35-6D74-4C3F-8A86-68D9B1C22565}" type="sibTrans" cxnId="{65466421-43C2-4090-913E-3BCB8EDBE7B9}">
      <dgm:prSet/>
      <dgm:spPr/>
      <dgm:t>
        <a:bodyPr/>
        <a:lstStyle/>
        <a:p>
          <a:endParaRPr lang="zh-CN" altLang="en-US"/>
        </a:p>
      </dgm:t>
    </dgm:pt>
    <dgm:pt modelId="{BDB2D549-75F4-496F-8EE3-4847309A7106}">
      <dgm:prSet phldrT="[文本]" custT="1"/>
      <dgm:spPr/>
      <dgm:t>
        <a:bodyPr/>
        <a:lstStyle/>
        <a:p>
          <a:r>
            <a:rPr lang="en-US" altLang="zh-CN" sz="1600" b="1" kern="1200" dirty="0">
              <a:latin typeface="微软雅黑" pitchFamily="34" charset="-122"/>
              <a:ea typeface="微软雅黑" pitchFamily="34" charset="-122"/>
            </a:rPr>
            <a:t>Registry</a:t>
          </a:r>
          <a:r>
            <a:rPr lang="zh-CN" altLang="en-US" sz="1600" b="1" kern="1200" dirty="0">
              <a:latin typeface="微软雅黑" pitchFamily="34" charset="-122"/>
              <a:ea typeface="微软雅黑" pitchFamily="34" charset="-122"/>
            </a:rPr>
            <a:t>：</a:t>
          </a:r>
          <a:r>
            <a:rPr lang="en-US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Howard Johnson </a:t>
          </a:r>
          <a:r>
            <a:rPr lang="en-US" sz="105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Qunsheng</a:t>
          </a:r>
          <a:r>
            <a:rPr lang="en-US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 Plaza Lobby (the 1</a:t>
          </a:r>
          <a:r>
            <a:rPr lang="en-US" sz="1050" b="1" kern="1200" baseline="30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st</a:t>
          </a:r>
          <a:r>
            <a:rPr lang="en-US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 floor)</a:t>
          </a:r>
          <a:endParaRPr lang="zh-CN" altLang="en-US" sz="105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3C967BAF-7EB4-40B7-850E-A34F94253F16}" type="parTrans" cxnId="{C93170AE-7C95-4030-9F72-41D7AC010486}">
      <dgm:prSet/>
      <dgm:spPr/>
      <dgm:t>
        <a:bodyPr/>
        <a:lstStyle/>
        <a:p>
          <a:endParaRPr lang="zh-CN" altLang="en-US"/>
        </a:p>
      </dgm:t>
    </dgm:pt>
    <dgm:pt modelId="{3891986F-685B-4F30-A871-7130672B3687}" type="sibTrans" cxnId="{C93170AE-7C95-4030-9F72-41D7AC010486}">
      <dgm:prSet/>
      <dgm:spPr/>
      <dgm:t>
        <a:bodyPr/>
        <a:lstStyle/>
        <a:p>
          <a:endParaRPr lang="zh-CN" altLang="en-US"/>
        </a:p>
      </dgm:t>
    </dgm:pt>
    <dgm:pt modelId="{0C56D2DF-ED9D-499C-BD2D-536B57843EA7}">
      <dgm:prSet phldrT="[文本]" custT="1"/>
      <dgm:spPr/>
      <dgm:t>
        <a:bodyPr/>
        <a:lstStyle/>
        <a:p>
          <a:r>
            <a:rPr lang="en-US" altLang="zh-CN" sz="1600" b="1" kern="1200" dirty="0">
              <a:latin typeface="微软雅黑" pitchFamily="34" charset="-122"/>
              <a:ea typeface="微软雅黑" pitchFamily="34" charset="-122"/>
            </a:rPr>
            <a:t>Poster</a:t>
          </a:r>
          <a:r>
            <a:rPr lang="zh-CN" altLang="en-US" sz="1600" b="1" kern="1200" dirty="0">
              <a:latin typeface="微软雅黑" pitchFamily="34" charset="-122"/>
              <a:ea typeface="微软雅黑" pitchFamily="34" charset="-122"/>
            </a:rPr>
            <a:t>：</a:t>
          </a:r>
          <a:r>
            <a:rPr lang="en-US" altLang="zh-CN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The 2nd floor of Conference center</a:t>
          </a:r>
          <a:endParaRPr lang="zh-CN" altLang="en-US" sz="105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A0DE7E01-D219-4B85-A5EC-ADEC9BCDF500}" type="parTrans" cxnId="{A95D4BA1-2268-4113-8896-7D0C2507E951}">
      <dgm:prSet/>
      <dgm:spPr/>
      <dgm:t>
        <a:bodyPr/>
        <a:lstStyle/>
        <a:p>
          <a:endParaRPr lang="zh-CN" altLang="en-US"/>
        </a:p>
      </dgm:t>
    </dgm:pt>
    <dgm:pt modelId="{88180B4E-A5A9-4A43-B049-CDF0B4FAE63F}" type="sibTrans" cxnId="{A95D4BA1-2268-4113-8896-7D0C2507E951}">
      <dgm:prSet/>
      <dgm:spPr/>
      <dgm:t>
        <a:bodyPr/>
        <a:lstStyle/>
        <a:p>
          <a:endParaRPr lang="zh-CN" altLang="en-US"/>
        </a:p>
      </dgm:t>
    </dgm:pt>
    <dgm:pt modelId="{97846FC9-1B7F-4D22-B198-305C3053A257}" type="pres">
      <dgm:prSet presAssocID="{CD682F80-A79F-4EC5-9029-E547EB456E0C}" presName="linearFlow" presStyleCnt="0">
        <dgm:presLayoutVars>
          <dgm:dir/>
          <dgm:animLvl val="lvl"/>
          <dgm:resizeHandles val="exact"/>
        </dgm:presLayoutVars>
      </dgm:prSet>
      <dgm:spPr/>
    </dgm:pt>
    <dgm:pt modelId="{42644028-966A-4017-B4DE-8730CF9BF169}" type="pres">
      <dgm:prSet presAssocID="{1DF4598A-9F44-416C-BDCA-7A4F59EE022A}" presName="composite" presStyleCnt="0"/>
      <dgm:spPr/>
    </dgm:pt>
    <dgm:pt modelId="{AD78022E-7854-47A5-9E88-2610AE6104CF}" type="pres">
      <dgm:prSet presAssocID="{1DF4598A-9F44-416C-BDCA-7A4F59EE022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BAB23A9-B2B5-454A-93FB-8A883024F9AB}" type="pres">
      <dgm:prSet presAssocID="{1DF4598A-9F44-416C-BDCA-7A4F59EE022A}" presName="parSh" presStyleLbl="node1" presStyleIdx="0" presStyleCnt="3"/>
      <dgm:spPr/>
    </dgm:pt>
    <dgm:pt modelId="{133A1F6B-A3E1-48A0-B53E-CB35400DA034}" type="pres">
      <dgm:prSet presAssocID="{1DF4598A-9F44-416C-BDCA-7A4F59EE022A}" presName="desTx" presStyleLbl="fgAcc1" presStyleIdx="0" presStyleCnt="3" custScaleX="146896" custLinFactNeighborX="-416" custLinFactNeighborY="577">
        <dgm:presLayoutVars>
          <dgm:bulletEnabled val="1"/>
        </dgm:presLayoutVars>
      </dgm:prSet>
      <dgm:spPr/>
    </dgm:pt>
    <dgm:pt modelId="{2B090A76-F3D0-4A32-BAB5-641D26D0089C}" type="pres">
      <dgm:prSet presAssocID="{134DAB2C-4B0A-4667-A525-D55A7B0C0574}" presName="sibTrans" presStyleLbl="sibTrans2D1" presStyleIdx="0" presStyleCnt="2"/>
      <dgm:spPr/>
    </dgm:pt>
    <dgm:pt modelId="{BB28D032-6A8C-42AA-8601-A9F14E71448F}" type="pres">
      <dgm:prSet presAssocID="{134DAB2C-4B0A-4667-A525-D55A7B0C0574}" presName="connTx" presStyleLbl="sibTrans2D1" presStyleIdx="0" presStyleCnt="2"/>
      <dgm:spPr/>
    </dgm:pt>
    <dgm:pt modelId="{2B828A28-AE0C-4494-B44C-9CE00F46E36B}" type="pres">
      <dgm:prSet presAssocID="{9816E8AA-FCDA-4E85-ABD9-3A3F752ABB49}" presName="composite" presStyleCnt="0"/>
      <dgm:spPr/>
    </dgm:pt>
    <dgm:pt modelId="{07C93302-9EFA-45C8-A9D5-0F0D06752CB7}" type="pres">
      <dgm:prSet presAssocID="{9816E8AA-FCDA-4E85-ABD9-3A3F752ABB4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084485-B7F0-4569-B841-B8D1BEF51D64}" type="pres">
      <dgm:prSet presAssocID="{9816E8AA-FCDA-4E85-ABD9-3A3F752ABB49}" presName="parSh" presStyleLbl="node1" presStyleIdx="1" presStyleCnt="3"/>
      <dgm:spPr/>
    </dgm:pt>
    <dgm:pt modelId="{8766B817-71C8-4FC1-9D06-7EC9FCD6F27A}" type="pres">
      <dgm:prSet presAssocID="{9816E8AA-FCDA-4E85-ABD9-3A3F752ABB49}" presName="desTx" presStyleLbl="fgAcc1" presStyleIdx="1" presStyleCnt="3" custScaleX="156302">
        <dgm:presLayoutVars>
          <dgm:bulletEnabled val="1"/>
        </dgm:presLayoutVars>
      </dgm:prSet>
      <dgm:spPr/>
    </dgm:pt>
    <dgm:pt modelId="{E541A045-455D-42B2-A7DA-09D31BF58E6D}" type="pres">
      <dgm:prSet presAssocID="{A5AAB343-5371-4800-9DAF-461D3B67B7B8}" presName="sibTrans" presStyleLbl="sibTrans2D1" presStyleIdx="1" presStyleCnt="2"/>
      <dgm:spPr/>
    </dgm:pt>
    <dgm:pt modelId="{A70D46DA-2015-4B7C-8705-F6C2E0AC0655}" type="pres">
      <dgm:prSet presAssocID="{A5AAB343-5371-4800-9DAF-461D3B67B7B8}" presName="connTx" presStyleLbl="sibTrans2D1" presStyleIdx="1" presStyleCnt="2"/>
      <dgm:spPr/>
    </dgm:pt>
    <dgm:pt modelId="{BA23DADB-32BE-4A82-9ABA-222ABE4D76C6}" type="pres">
      <dgm:prSet presAssocID="{3D7A2EBB-DCA7-4BF0-8737-37842310C499}" presName="composite" presStyleCnt="0"/>
      <dgm:spPr/>
    </dgm:pt>
    <dgm:pt modelId="{F170F42B-D17B-497B-B6E5-F9E4CD611FDC}" type="pres">
      <dgm:prSet presAssocID="{3D7A2EBB-DCA7-4BF0-8737-37842310C49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1D83B80-DCD3-4A29-A0CE-66DFCF8601B0}" type="pres">
      <dgm:prSet presAssocID="{3D7A2EBB-DCA7-4BF0-8737-37842310C499}" presName="parSh" presStyleLbl="node1" presStyleIdx="2" presStyleCnt="3"/>
      <dgm:spPr/>
    </dgm:pt>
    <dgm:pt modelId="{34558DD9-85C3-42F7-B617-F92300207251}" type="pres">
      <dgm:prSet presAssocID="{3D7A2EBB-DCA7-4BF0-8737-37842310C499}" presName="desTx" presStyleLbl="fgAcc1" presStyleIdx="2" presStyleCnt="3" custScaleX="150156">
        <dgm:presLayoutVars>
          <dgm:bulletEnabled val="1"/>
        </dgm:presLayoutVars>
      </dgm:prSet>
      <dgm:spPr/>
    </dgm:pt>
  </dgm:ptLst>
  <dgm:cxnLst>
    <dgm:cxn modelId="{73E72413-B0E7-43ED-B91E-D42CF043D519}" type="presOf" srcId="{7DD35143-44F1-4A04-99D8-1FFB78336714}" destId="{133A1F6B-A3E1-48A0-B53E-CB35400DA034}" srcOrd="0" destOrd="0" presId="urn:microsoft.com/office/officeart/2005/8/layout/process3"/>
    <dgm:cxn modelId="{14B8AC15-D899-45AA-BFB1-28D243FB5805}" srcId="{3D7A2EBB-DCA7-4BF0-8737-37842310C499}" destId="{652B194E-FAB0-48CA-B5CE-66741C4EE2B9}" srcOrd="0" destOrd="0" parTransId="{17A4FDA5-2A3F-413A-A76A-B718EB33194F}" sibTransId="{C3471F15-0E44-43E2-91CB-6B031E9E63BA}"/>
    <dgm:cxn modelId="{65466421-43C2-4090-913E-3BCB8EDBE7B9}" srcId="{1DF4598A-9F44-416C-BDCA-7A4F59EE022A}" destId="{7DD35143-44F1-4A04-99D8-1FFB78336714}" srcOrd="0" destOrd="0" parTransId="{DAA639DE-AD17-4BD0-8BEE-5D55790DFC66}" sibTransId="{455F5E35-6D74-4C3F-8A86-68D9B1C22565}"/>
    <dgm:cxn modelId="{0E456922-9B37-47E4-BC0A-7B0075045E03}" type="presOf" srcId="{A5AAB343-5371-4800-9DAF-461D3B67B7B8}" destId="{A70D46DA-2015-4B7C-8705-F6C2E0AC0655}" srcOrd="1" destOrd="0" presId="urn:microsoft.com/office/officeart/2005/8/layout/process3"/>
    <dgm:cxn modelId="{14409B2F-53CC-488C-B37B-6C7496FF99FF}" type="presOf" srcId="{652B194E-FAB0-48CA-B5CE-66741C4EE2B9}" destId="{34558DD9-85C3-42F7-B617-F92300207251}" srcOrd="0" destOrd="0" presId="urn:microsoft.com/office/officeart/2005/8/layout/process3"/>
    <dgm:cxn modelId="{539F9833-2724-4A2C-B987-CBA1E6D4EA9F}" type="presOf" srcId="{B099F54B-E028-4DCC-A0C1-4595543990BA}" destId="{34558DD9-85C3-42F7-B617-F92300207251}" srcOrd="0" destOrd="2" presId="urn:microsoft.com/office/officeart/2005/8/layout/process3"/>
    <dgm:cxn modelId="{2F608235-E9E7-45E2-A28B-C1F270B95FE4}" type="presOf" srcId="{A5AAB343-5371-4800-9DAF-461D3B67B7B8}" destId="{E541A045-455D-42B2-A7DA-09D31BF58E6D}" srcOrd="0" destOrd="0" presId="urn:microsoft.com/office/officeart/2005/8/layout/process3"/>
    <dgm:cxn modelId="{34E29A39-7209-448C-A5B4-0F1F12797279}" type="presOf" srcId="{54BFE62E-CE3F-443C-9545-500B72E77B98}" destId="{34558DD9-85C3-42F7-B617-F92300207251}" srcOrd="0" destOrd="4" presId="urn:microsoft.com/office/officeart/2005/8/layout/process3"/>
    <dgm:cxn modelId="{9DA9FF43-2C7F-410F-A4C5-995AD076D010}" type="presOf" srcId="{DC2D180C-0652-4CEB-96FD-3B84E59B8299}" destId="{34558DD9-85C3-42F7-B617-F92300207251}" srcOrd="0" destOrd="1" presId="urn:microsoft.com/office/officeart/2005/8/layout/process3"/>
    <dgm:cxn modelId="{43E30168-F1DD-4DC2-9DA5-71B7E47CC546}" type="presOf" srcId="{1DF4598A-9F44-416C-BDCA-7A4F59EE022A}" destId="{AD78022E-7854-47A5-9E88-2610AE6104CF}" srcOrd="0" destOrd="0" presId="urn:microsoft.com/office/officeart/2005/8/layout/process3"/>
    <dgm:cxn modelId="{94F61A6A-B88C-42B6-951D-F20F1F21EEBA}" type="presOf" srcId="{3D7A2EBB-DCA7-4BF0-8737-37842310C499}" destId="{21D83B80-DCD3-4A29-A0CE-66DFCF8601B0}" srcOrd="1" destOrd="0" presId="urn:microsoft.com/office/officeart/2005/8/layout/process3"/>
    <dgm:cxn modelId="{9315336B-1AD6-48FF-99E5-777C2C459514}" type="presOf" srcId="{BDB2D549-75F4-496F-8EE3-4847309A7106}" destId="{8766B817-71C8-4FC1-9D06-7EC9FCD6F27A}" srcOrd="0" destOrd="1" presId="urn:microsoft.com/office/officeart/2005/8/layout/process3"/>
    <dgm:cxn modelId="{26A6646B-4B56-47EE-8ECC-6E945FCBFA3D}" type="presOf" srcId="{0C56D2DF-ED9D-499C-BD2D-536B57843EA7}" destId="{8766B817-71C8-4FC1-9D06-7EC9FCD6F27A}" srcOrd="0" destOrd="2" presId="urn:microsoft.com/office/officeart/2005/8/layout/process3"/>
    <dgm:cxn modelId="{C991046E-058B-47B7-95EA-55FD56FD35FB}" type="presOf" srcId="{9816E8AA-FCDA-4E85-ABD9-3A3F752ABB49}" destId="{07C93302-9EFA-45C8-A9D5-0F0D06752CB7}" srcOrd="0" destOrd="0" presId="urn:microsoft.com/office/officeart/2005/8/layout/process3"/>
    <dgm:cxn modelId="{8A28546E-057B-4DCC-B869-B7F53FEB97E6}" srcId="{CD682F80-A79F-4EC5-9029-E547EB456E0C}" destId="{1DF4598A-9F44-416C-BDCA-7A4F59EE022A}" srcOrd="0" destOrd="0" parTransId="{5FB3BA58-0EA7-4CEC-8192-8D120179BD49}" sibTransId="{134DAB2C-4B0A-4667-A525-D55A7B0C0574}"/>
    <dgm:cxn modelId="{E3FDD04E-193B-4F37-893C-933DA6AF123B}" srcId="{3D7A2EBB-DCA7-4BF0-8737-37842310C499}" destId="{DC2D180C-0652-4CEB-96FD-3B84E59B8299}" srcOrd="1" destOrd="0" parTransId="{EA1EF782-E979-4120-AD53-066801EB1097}" sibTransId="{6F5A78F6-9CD2-4061-AAC5-258D82DDFBE1}"/>
    <dgm:cxn modelId="{B26F8151-8F04-4561-8714-5918D65336E9}" type="presOf" srcId="{134DAB2C-4B0A-4667-A525-D55A7B0C0574}" destId="{BB28D032-6A8C-42AA-8601-A9F14E71448F}" srcOrd="1" destOrd="0" presId="urn:microsoft.com/office/officeart/2005/8/layout/process3"/>
    <dgm:cxn modelId="{08448C7C-D6B3-4954-A7F4-83A8F79238BC}" type="presOf" srcId="{9816E8AA-FCDA-4E85-ABD9-3A3F752ABB49}" destId="{3C084485-B7F0-4569-B841-B8D1BEF51D64}" srcOrd="1" destOrd="0" presId="urn:microsoft.com/office/officeart/2005/8/layout/process3"/>
    <dgm:cxn modelId="{4419E180-4757-420D-A4EC-C5DFB20814A2}" srcId="{9816E8AA-FCDA-4E85-ABD9-3A3F752ABB49}" destId="{4EF0A67D-3BE2-477F-BE2D-ECC695FF0A7D}" srcOrd="0" destOrd="0" parTransId="{96E60020-29DE-4B01-903E-A964002CFA5D}" sibTransId="{B2F1C83D-2DFB-4F88-8CB0-D8D71F8BE983}"/>
    <dgm:cxn modelId="{73B19485-A70A-4977-812F-9ECC0CDF2A02}" srcId="{CD682F80-A79F-4EC5-9029-E547EB456E0C}" destId="{9816E8AA-FCDA-4E85-ABD9-3A3F752ABB49}" srcOrd="1" destOrd="0" parTransId="{FACDEE17-FB97-4293-ADA3-E36D74237B16}" sibTransId="{A5AAB343-5371-4800-9DAF-461D3B67B7B8}"/>
    <dgm:cxn modelId="{47C00A96-D43D-4F7B-BA5C-A2EE56BDB2DD}" type="presOf" srcId="{134DAB2C-4B0A-4667-A525-D55A7B0C0574}" destId="{2B090A76-F3D0-4A32-BAB5-641D26D0089C}" srcOrd="0" destOrd="0" presId="urn:microsoft.com/office/officeart/2005/8/layout/process3"/>
    <dgm:cxn modelId="{17113E96-AD39-439A-969F-2F5B48EC9F3D}" srcId="{3D7A2EBB-DCA7-4BF0-8737-37842310C499}" destId="{B099F54B-E028-4DCC-A0C1-4595543990BA}" srcOrd="2" destOrd="0" parTransId="{6450CB09-BE42-4299-A5BF-519B5BE4690C}" sibTransId="{365AB42A-4066-492F-8D53-207A2D09B034}"/>
    <dgm:cxn modelId="{5C351D9F-819B-4908-AD86-81B6F7FFC162}" type="presOf" srcId="{90F49A4F-8736-47BF-9824-17466C4FC7A6}" destId="{34558DD9-85C3-42F7-B617-F92300207251}" srcOrd="0" destOrd="3" presId="urn:microsoft.com/office/officeart/2005/8/layout/process3"/>
    <dgm:cxn modelId="{A95D4BA1-2268-4113-8896-7D0C2507E951}" srcId="{9816E8AA-FCDA-4E85-ABD9-3A3F752ABB49}" destId="{0C56D2DF-ED9D-499C-BD2D-536B57843EA7}" srcOrd="2" destOrd="0" parTransId="{A0DE7E01-D219-4B85-A5EC-ADEC9BCDF500}" sibTransId="{88180B4E-A5A9-4A43-B049-CDF0B4FAE63F}"/>
    <dgm:cxn modelId="{0BD7F9A9-6B96-49ED-8036-48415DA37179}" type="presOf" srcId="{4EF0A67D-3BE2-477F-BE2D-ECC695FF0A7D}" destId="{8766B817-71C8-4FC1-9D06-7EC9FCD6F27A}" srcOrd="0" destOrd="0" presId="urn:microsoft.com/office/officeart/2005/8/layout/process3"/>
    <dgm:cxn modelId="{C93170AE-7C95-4030-9F72-41D7AC010486}" srcId="{9816E8AA-FCDA-4E85-ABD9-3A3F752ABB49}" destId="{BDB2D549-75F4-496F-8EE3-4847309A7106}" srcOrd="1" destOrd="0" parTransId="{3C967BAF-7EB4-40B7-850E-A34F94253F16}" sibTransId="{3891986F-685B-4F30-A871-7130672B3687}"/>
    <dgm:cxn modelId="{01A687B6-B06B-446D-9CE5-8E1E394EB18C}" srcId="{3D7A2EBB-DCA7-4BF0-8737-37842310C499}" destId="{54BFE62E-CE3F-443C-9545-500B72E77B98}" srcOrd="4" destOrd="0" parTransId="{0F7CFA34-2377-4837-B245-9516726CA99E}" sibTransId="{D3ADEA03-527C-4AF8-B3B5-C70CE57E1087}"/>
    <dgm:cxn modelId="{BB9899B9-5303-41E3-9820-920A320BF7DE}" type="presOf" srcId="{CD682F80-A79F-4EC5-9029-E547EB456E0C}" destId="{97846FC9-1B7F-4D22-B198-305C3053A257}" srcOrd="0" destOrd="0" presId="urn:microsoft.com/office/officeart/2005/8/layout/process3"/>
    <dgm:cxn modelId="{CDAF5FC5-0436-4834-9DD3-0FFDED3ECB51}" srcId="{3D7A2EBB-DCA7-4BF0-8737-37842310C499}" destId="{90F49A4F-8736-47BF-9824-17466C4FC7A6}" srcOrd="3" destOrd="0" parTransId="{077F9C9B-17CF-4D63-8A16-406FA774C740}" sibTransId="{F9544093-B1F2-4286-8B2B-830421D75624}"/>
    <dgm:cxn modelId="{3BF0DED8-D175-4C68-B341-84F411B1EB11}" type="presOf" srcId="{3D7A2EBB-DCA7-4BF0-8737-37842310C499}" destId="{F170F42B-D17B-497B-B6E5-F9E4CD611FDC}" srcOrd="0" destOrd="0" presId="urn:microsoft.com/office/officeart/2005/8/layout/process3"/>
    <dgm:cxn modelId="{FBC129E1-4C77-4132-931C-0943A21B9EB5}" type="presOf" srcId="{1DF4598A-9F44-416C-BDCA-7A4F59EE022A}" destId="{ABAB23A9-B2B5-454A-93FB-8A883024F9AB}" srcOrd="1" destOrd="0" presId="urn:microsoft.com/office/officeart/2005/8/layout/process3"/>
    <dgm:cxn modelId="{1E1EA9F4-258F-42BF-8AAF-49E8F0F1A8FB}" srcId="{CD682F80-A79F-4EC5-9029-E547EB456E0C}" destId="{3D7A2EBB-DCA7-4BF0-8737-37842310C499}" srcOrd="2" destOrd="0" parTransId="{48197ADF-2EF3-42EB-B5B8-9F5B225AF68D}" sibTransId="{BCC5577B-F322-402F-9FD8-2E0C6B83D76D}"/>
    <dgm:cxn modelId="{91802C18-667F-48CF-8C3B-D24E6D211F5A}" type="presParOf" srcId="{97846FC9-1B7F-4D22-B198-305C3053A257}" destId="{42644028-966A-4017-B4DE-8730CF9BF169}" srcOrd="0" destOrd="0" presId="urn:microsoft.com/office/officeart/2005/8/layout/process3"/>
    <dgm:cxn modelId="{DE5F9355-5C81-4595-94C3-ECA9C51FAEDF}" type="presParOf" srcId="{42644028-966A-4017-B4DE-8730CF9BF169}" destId="{AD78022E-7854-47A5-9E88-2610AE6104CF}" srcOrd="0" destOrd="0" presId="urn:microsoft.com/office/officeart/2005/8/layout/process3"/>
    <dgm:cxn modelId="{2B3FADF2-6C6C-4DD8-B1A9-66B1EC72255A}" type="presParOf" srcId="{42644028-966A-4017-B4DE-8730CF9BF169}" destId="{ABAB23A9-B2B5-454A-93FB-8A883024F9AB}" srcOrd="1" destOrd="0" presId="urn:microsoft.com/office/officeart/2005/8/layout/process3"/>
    <dgm:cxn modelId="{A9802F81-A186-4EF4-BC70-C3BD185E9364}" type="presParOf" srcId="{42644028-966A-4017-B4DE-8730CF9BF169}" destId="{133A1F6B-A3E1-48A0-B53E-CB35400DA034}" srcOrd="2" destOrd="0" presId="urn:microsoft.com/office/officeart/2005/8/layout/process3"/>
    <dgm:cxn modelId="{F057C73B-BF12-4E21-8F53-0F39658C8056}" type="presParOf" srcId="{97846FC9-1B7F-4D22-B198-305C3053A257}" destId="{2B090A76-F3D0-4A32-BAB5-641D26D0089C}" srcOrd="1" destOrd="0" presId="urn:microsoft.com/office/officeart/2005/8/layout/process3"/>
    <dgm:cxn modelId="{677CD060-4F0D-4E56-9E5E-ADE4F01A56FD}" type="presParOf" srcId="{2B090A76-F3D0-4A32-BAB5-641D26D0089C}" destId="{BB28D032-6A8C-42AA-8601-A9F14E71448F}" srcOrd="0" destOrd="0" presId="urn:microsoft.com/office/officeart/2005/8/layout/process3"/>
    <dgm:cxn modelId="{50611123-BB80-44D6-8E03-85AFE2CA70DD}" type="presParOf" srcId="{97846FC9-1B7F-4D22-B198-305C3053A257}" destId="{2B828A28-AE0C-4494-B44C-9CE00F46E36B}" srcOrd="2" destOrd="0" presId="urn:microsoft.com/office/officeart/2005/8/layout/process3"/>
    <dgm:cxn modelId="{6738A927-2CF6-445A-8405-B610AF48DBBD}" type="presParOf" srcId="{2B828A28-AE0C-4494-B44C-9CE00F46E36B}" destId="{07C93302-9EFA-45C8-A9D5-0F0D06752CB7}" srcOrd="0" destOrd="0" presId="urn:microsoft.com/office/officeart/2005/8/layout/process3"/>
    <dgm:cxn modelId="{6E0B0869-B221-4006-BFD1-6FEE51DD6691}" type="presParOf" srcId="{2B828A28-AE0C-4494-B44C-9CE00F46E36B}" destId="{3C084485-B7F0-4569-B841-B8D1BEF51D64}" srcOrd="1" destOrd="0" presId="urn:microsoft.com/office/officeart/2005/8/layout/process3"/>
    <dgm:cxn modelId="{81B64A06-48BE-45FF-9A00-BE7179B0E6FF}" type="presParOf" srcId="{2B828A28-AE0C-4494-B44C-9CE00F46E36B}" destId="{8766B817-71C8-4FC1-9D06-7EC9FCD6F27A}" srcOrd="2" destOrd="0" presId="urn:microsoft.com/office/officeart/2005/8/layout/process3"/>
    <dgm:cxn modelId="{A0768F6B-FE74-49EC-9EE7-E29ECF15718C}" type="presParOf" srcId="{97846FC9-1B7F-4D22-B198-305C3053A257}" destId="{E541A045-455D-42B2-A7DA-09D31BF58E6D}" srcOrd="3" destOrd="0" presId="urn:microsoft.com/office/officeart/2005/8/layout/process3"/>
    <dgm:cxn modelId="{1073737F-665B-4403-902E-A88F4A702852}" type="presParOf" srcId="{E541A045-455D-42B2-A7DA-09D31BF58E6D}" destId="{A70D46DA-2015-4B7C-8705-F6C2E0AC0655}" srcOrd="0" destOrd="0" presId="urn:microsoft.com/office/officeart/2005/8/layout/process3"/>
    <dgm:cxn modelId="{D930DD7A-C160-4352-9477-B058221D5DC2}" type="presParOf" srcId="{97846FC9-1B7F-4D22-B198-305C3053A257}" destId="{BA23DADB-32BE-4A82-9ABA-222ABE4D76C6}" srcOrd="4" destOrd="0" presId="urn:microsoft.com/office/officeart/2005/8/layout/process3"/>
    <dgm:cxn modelId="{70D97E32-5B90-4555-8B1F-44AEAD917FA9}" type="presParOf" srcId="{BA23DADB-32BE-4A82-9ABA-222ABE4D76C6}" destId="{F170F42B-D17B-497B-B6E5-F9E4CD611FDC}" srcOrd="0" destOrd="0" presId="urn:microsoft.com/office/officeart/2005/8/layout/process3"/>
    <dgm:cxn modelId="{81288061-8577-49A6-B16F-A48D2342DD1E}" type="presParOf" srcId="{BA23DADB-32BE-4A82-9ABA-222ABE4D76C6}" destId="{21D83B80-DCD3-4A29-A0CE-66DFCF8601B0}" srcOrd="1" destOrd="0" presId="urn:microsoft.com/office/officeart/2005/8/layout/process3"/>
    <dgm:cxn modelId="{011AF884-959C-466A-99C8-F094EA5F0E96}" type="presParOf" srcId="{BA23DADB-32BE-4A82-9ABA-222ABE4D76C6}" destId="{34558DD9-85C3-42F7-B617-F9230020725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07B9F-BB91-4F0B-A51B-C60362E7A958}" type="doc">
      <dgm:prSet loTypeId="urn:microsoft.com/office/officeart/2005/8/layout/vList2#1" loCatId="list" qsTypeId="urn:microsoft.com/office/officeart/2005/8/quickstyle/simple1#2" qsCatId="simple" csTypeId="urn:microsoft.com/office/officeart/2005/8/colors/colorful3#1" csCatId="colorful" phldr="1"/>
      <dgm:spPr/>
      <dgm:t>
        <a:bodyPr/>
        <a:lstStyle/>
        <a:p>
          <a:endParaRPr lang="zh-CN" altLang="en-US"/>
        </a:p>
      </dgm:t>
    </dgm:pt>
    <dgm:pt modelId="{F511E259-7C4E-42D4-B6A6-6E47F8261390}">
      <dgm:prSet phldrT="[文本]"/>
      <dgm:spPr/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Railway Station</a:t>
          </a:r>
          <a:endParaRPr lang="zh-CN" altLang="en-US" dirty="0">
            <a:solidFill>
              <a:schemeClr val="tx1"/>
            </a:solidFill>
          </a:endParaRPr>
        </a:p>
      </dgm:t>
    </dgm:pt>
    <dgm:pt modelId="{F2B85E68-F6F8-45DA-A3A4-F74A44DE8550}" type="parTrans" cxnId="{7B405D39-1EA0-4724-A3D8-4DEF0CF32CDD}">
      <dgm:prSet/>
      <dgm:spPr/>
      <dgm:t>
        <a:bodyPr/>
        <a:lstStyle/>
        <a:p>
          <a:endParaRPr lang="zh-CN" altLang="en-US"/>
        </a:p>
      </dgm:t>
    </dgm:pt>
    <dgm:pt modelId="{5937EFDA-E36A-48F3-9BB8-C1B42C5EF99D}" type="sibTrans" cxnId="{7B405D39-1EA0-4724-A3D8-4DEF0CF32CDD}">
      <dgm:prSet/>
      <dgm:spPr/>
      <dgm:t>
        <a:bodyPr/>
        <a:lstStyle/>
        <a:p>
          <a:endParaRPr lang="zh-CN" altLang="en-US"/>
        </a:p>
      </dgm:t>
    </dgm:pt>
    <dgm:pt modelId="{F5FB12EE-9523-43B0-B628-7F2FDC2D7D16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altLang="zh-CN" sz="1500" b="1" kern="1200" dirty="0">
              <a:solidFill>
                <a:srgbClr val="C00000"/>
              </a:solidFill>
            </a:rPr>
            <a:t>Guiyang North Railway Station:</a:t>
          </a:r>
          <a:r>
            <a:rPr lang="en-US" altLang="zh-CN" sz="1500" kern="1200" dirty="0"/>
            <a:t> about 40 kilometers</a:t>
          </a:r>
          <a:r>
            <a:rPr lang="zh-CN" altLang="en-US" sz="1500" kern="1200" dirty="0"/>
            <a:t>，</a:t>
          </a:r>
          <a:r>
            <a:rPr lang="en-US" altLang="zh-CN" sz="1500" kern="1200" dirty="0"/>
            <a:t>Taxi</a:t>
          </a:r>
          <a:r>
            <a:rPr lang="en-US" altLang="zh-CN" sz="1500" b="1" kern="1200" dirty="0"/>
            <a:t>: </a:t>
          </a:r>
          <a:r>
            <a:rPr lang="en-US" altLang="zh-CN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华文新魏" panose="02010800040101010101" pitchFamily="2" charset="-122"/>
              <a:cs typeface="+mn-cs"/>
            </a:rPr>
            <a:t>around 70.00 RMB</a:t>
          </a:r>
          <a:endParaRPr lang="zh-CN" altLang="en-US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/>
            <a:ea typeface="华文新魏" panose="02010800040101010101" pitchFamily="2" charset="-122"/>
            <a:cs typeface="+mn-cs"/>
          </a:endParaRPr>
        </a:p>
      </dgm:t>
    </dgm:pt>
    <dgm:pt modelId="{7EC4D174-8FA0-4294-BB5A-CC4F811C9E03}" type="parTrans" cxnId="{DADFD4CB-0DAF-439A-85CA-6A1FA70BB96A}">
      <dgm:prSet/>
      <dgm:spPr/>
      <dgm:t>
        <a:bodyPr/>
        <a:lstStyle/>
        <a:p>
          <a:endParaRPr lang="zh-CN" altLang="en-US"/>
        </a:p>
      </dgm:t>
    </dgm:pt>
    <dgm:pt modelId="{859E93F2-4195-43FD-8A18-482313874B55}" type="sibTrans" cxnId="{DADFD4CB-0DAF-439A-85CA-6A1FA70BB96A}">
      <dgm:prSet/>
      <dgm:spPr/>
      <dgm:t>
        <a:bodyPr/>
        <a:lstStyle/>
        <a:p>
          <a:endParaRPr lang="zh-CN" altLang="en-US"/>
        </a:p>
      </dgm:t>
    </dgm:pt>
    <dgm:pt modelId="{EDE746F6-FB0E-4493-855F-E47FFA36975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altLang="zh-CN" sz="1500" b="1" kern="1200" dirty="0">
              <a:solidFill>
                <a:srgbClr val="C00000"/>
              </a:solidFill>
            </a:rPr>
            <a:t>Guiyang Railway Station:</a:t>
          </a:r>
          <a:r>
            <a:rPr lang="en-US" altLang="zh-CN" sz="1500" kern="1200" dirty="0">
              <a:sym typeface="+mn-ea"/>
            </a:rPr>
            <a:t> about 23 kilometers</a:t>
          </a:r>
          <a:r>
            <a:rPr lang="zh-CN" altLang="en-US" sz="1500" kern="1200" dirty="0"/>
            <a:t>，</a:t>
          </a:r>
          <a:r>
            <a:rPr lang="en-US" altLang="zh-CN" sz="1500" kern="1200" dirty="0"/>
            <a:t>Taxi</a:t>
          </a:r>
          <a:r>
            <a:rPr lang="en-US" altLang="zh-CN" sz="1500" b="1" kern="1200" dirty="0"/>
            <a:t>:</a:t>
          </a:r>
          <a:r>
            <a:rPr lang="en-US" altLang="zh-CN" sz="1500" kern="1200" dirty="0"/>
            <a:t> around 50.00 RMB</a:t>
          </a:r>
          <a:endParaRPr lang="zh-CN" altLang="en-US" sz="1500" kern="1200" dirty="0"/>
        </a:p>
      </dgm:t>
    </dgm:pt>
    <dgm:pt modelId="{B5FB6E1E-DE23-4D7B-930D-B63B3E02AAC0}" type="parTrans" cxnId="{B7ACA196-C6F7-410C-A9A5-3ABBDDF57871}">
      <dgm:prSet/>
      <dgm:spPr/>
      <dgm:t>
        <a:bodyPr/>
        <a:lstStyle/>
        <a:p>
          <a:endParaRPr lang="zh-CN" altLang="en-US"/>
        </a:p>
      </dgm:t>
    </dgm:pt>
    <dgm:pt modelId="{027A6676-42BA-4FBD-B8FD-D4FE148BBF91}" type="sibTrans" cxnId="{B7ACA196-C6F7-410C-A9A5-3ABBDDF57871}">
      <dgm:prSet/>
      <dgm:spPr/>
      <dgm:t>
        <a:bodyPr/>
        <a:lstStyle/>
        <a:p>
          <a:endParaRPr lang="zh-CN" altLang="en-US"/>
        </a:p>
      </dgm:t>
    </dgm:pt>
    <dgm:pt modelId="{DB708C88-C304-4BFE-9719-3068E2895AB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endParaRPr lang="zh-CN" altLang="en-US" sz="1500" kern="1200" dirty="0"/>
        </a:p>
      </dgm:t>
    </dgm:pt>
    <dgm:pt modelId="{87B3E16F-28C2-45C7-AFF1-E5488FFA1227}" type="parTrans" cxnId="{B0059717-611B-44DD-940A-3083C9BA6ADC}">
      <dgm:prSet/>
      <dgm:spPr/>
      <dgm:t>
        <a:bodyPr/>
        <a:lstStyle/>
        <a:p>
          <a:endParaRPr lang="zh-CN" altLang="en-US"/>
        </a:p>
      </dgm:t>
    </dgm:pt>
    <dgm:pt modelId="{35A31EDE-723B-4669-B3EE-19CB95353501}" type="sibTrans" cxnId="{B0059717-611B-44DD-940A-3083C9BA6ADC}">
      <dgm:prSet/>
      <dgm:spPr/>
      <dgm:t>
        <a:bodyPr/>
        <a:lstStyle/>
        <a:p>
          <a:endParaRPr lang="zh-CN" altLang="en-US"/>
        </a:p>
      </dgm:t>
    </dgm:pt>
    <dgm:pt modelId="{0A9E65D6-A160-41EF-B0E1-B62015F6BC12}">
      <dgm:prSet phldrT="[文本]"/>
      <dgm:spPr>
        <a:solidFill>
          <a:srgbClr val="92D050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Guiyang </a:t>
          </a:r>
          <a:r>
            <a:rPr lang="en-US" altLang="zh-CN" dirty="0" err="1">
              <a:solidFill>
                <a:schemeClr val="tx1"/>
              </a:solidFill>
            </a:rPr>
            <a:t>Longdongbao</a:t>
          </a:r>
          <a:r>
            <a:rPr lang="en-US" altLang="zh-CN" dirty="0">
              <a:solidFill>
                <a:schemeClr val="tx1"/>
              </a:solidFill>
            </a:rPr>
            <a:t> International Airport</a:t>
          </a:r>
          <a:endParaRPr lang="zh-CN" altLang="en-US" dirty="0">
            <a:solidFill>
              <a:schemeClr val="tx1"/>
            </a:solidFill>
          </a:endParaRPr>
        </a:p>
      </dgm:t>
    </dgm:pt>
    <dgm:pt modelId="{1AEDB52A-671F-4A84-BC53-68D8BC594B4E}" type="parTrans" cxnId="{0E936EF2-EFC6-4B0F-AA5F-623E2EC082C1}">
      <dgm:prSet/>
      <dgm:spPr/>
      <dgm:t>
        <a:bodyPr/>
        <a:lstStyle/>
        <a:p>
          <a:endParaRPr lang="zh-CN" altLang="en-US"/>
        </a:p>
      </dgm:t>
    </dgm:pt>
    <dgm:pt modelId="{33DBFB52-7583-47CA-9454-41103C4C5494}" type="sibTrans" cxnId="{0E936EF2-EFC6-4B0F-AA5F-623E2EC082C1}">
      <dgm:prSet/>
      <dgm:spPr/>
      <dgm:t>
        <a:bodyPr/>
        <a:lstStyle/>
        <a:p>
          <a:endParaRPr lang="zh-CN" altLang="en-US"/>
        </a:p>
      </dgm:t>
    </dgm:pt>
    <dgm:pt modelId="{F61FD68C-DAFF-4AE1-9758-92125A0F2E34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altLang="zh-CN" sz="1600" dirty="0"/>
            <a:t>Distance</a:t>
          </a:r>
          <a:r>
            <a:rPr lang="en-US" altLang="zh-CN" sz="1600" b="1" dirty="0"/>
            <a:t>: </a:t>
          </a:r>
          <a:r>
            <a:rPr lang="en-US" altLang="zh-CN" sz="1600" dirty="0"/>
            <a:t>about 35 kilometers</a:t>
          </a:r>
          <a:r>
            <a:rPr lang="zh-CN" altLang="en-US" sz="1600" dirty="0"/>
            <a:t>，</a:t>
          </a:r>
          <a:r>
            <a:rPr lang="en-US" altLang="zh-CN" sz="1600" dirty="0"/>
            <a:t>Taxi</a:t>
          </a:r>
          <a:r>
            <a:rPr lang="en-US" altLang="zh-CN" sz="1600" b="1" dirty="0"/>
            <a:t>:</a:t>
          </a:r>
          <a:r>
            <a:rPr lang="en-US" altLang="zh-CN" sz="1600" dirty="0"/>
            <a:t> around 70.00 RMB</a:t>
          </a:r>
          <a:endParaRPr lang="zh-CN" altLang="en-US" sz="1600" dirty="0"/>
        </a:p>
      </dgm:t>
    </dgm:pt>
    <dgm:pt modelId="{918D25BE-0D42-4186-9A5C-0EE609209C5B}" type="parTrans" cxnId="{0750ACE0-5367-4197-B234-6F07F6068883}">
      <dgm:prSet/>
      <dgm:spPr/>
      <dgm:t>
        <a:bodyPr/>
        <a:lstStyle/>
        <a:p>
          <a:endParaRPr lang="zh-CN" altLang="en-US"/>
        </a:p>
      </dgm:t>
    </dgm:pt>
    <dgm:pt modelId="{04DD1517-BD77-4AAD-83BF-E09260945BBB}" type="sibTrans" cxnId="{0750ACE0-5367-4197-B234-6F07F6068883}">
      <dgm:prSet/>
      <dgm:spPr/>
      <dgm:t>
        <a:bodyPr/>
        <a:lstStyle/>
        <a:p>
          <a:endParaRPr lang="zh-CN" altLang="en-US"/>
        </a:p>
      </dgm:t>
    </dgm:pt>
    <dgm:pt modelId="{62C0E6D7-8408-4552-BF9B-982C420B6E99}" type="pres">
      <dgm:prSet presAssocID="{FA907B9F-BB91-4F0B-A51B-C60362E7A958}" presName="linear" presStyleCnt="0">
        <dgm:presLayoutVars>
          <dgm:animLvl val="lvl"/>
          <dgm:resizeHandles val="exact"/>
        </dgm:presLayoutVars>
      </dgm:prSet>
      <dgm:spPr/>
    </dgm:pt>
    <dgm:pt modelId="{4E8587D6-29D8-48B4-8622-25C31250DAFA}" type="pres">
      <dgm:prSet presAssocID="{F511E259-7C4E-42D4-B6A6-6E47F82613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59DBD9-730F-470E-8D96-FE7500FA1DD4}" type="pres">
      <dgm:prSet presAssocID="{F511E259-7C4E-42D4-B6A6-6E47F8261390}" presName="childText" presStyleLbl="revTx" presStyleIdx="0" presStyleCnt="2">
        <dgm:presLayoutVars>
          <dgm:bulletEnabled val="1"/>
        </dgm:presLayoutVars>
      </dgm:prSet>
      <dgm:spPr/>
    </dgm:pt>
    <dgm:pt modelId="{AE7779E8-006A-4009-ABB2-3CE64AB1E0D5}" type="pres">
      <dgm:prSet presAssocID="{0A9E65D6-A160-41EF-B0E1-B62015F6BC12}" presName="parentText" presStyleLbl="node1" presStyleIdx="1" presStyleCnt="2" custLinFactNeighborY="-51608">
        <dgm:presLayoutVars>
          <dgm:chMax val="0"/>
          <dgm:bulletEnabled val="1"/>
        </dgm:presLayoutVars>
      </dgm:prSet>
      <dgm:spPr/>
    </dgm:pt>
    <dgm:pt modelId="{C1834599-CBE0-49A6-80FF-FEE9576741F0}" type="pres">
      <dgm:prSet presAssocID="{0A9E65D6-A160-41EF-B0E1-B62015F6BC12}" presName="childText" presStyleLbl="revTx" presStyleIdx="1" presStyleCnt="2" custLinFactNeighborY="-33947">
        <dgm:presLayoutVars>
          <dgm:bulletEnabled val="1"/>
        </dgm:presLayoutVars>
      </dgm:prSet>
      <dgm:spPr/>
    </dgm:pt>
  </dgm:ptLst>
  <dgm:cxnLst>
    <dgm:cxn modelId="{B0059717-611B-44DD-940A-3083C9BA6ADC}" srcId="{F511E259-7C4E-42D4-B6A6-6E47F8261390}" destId="{DB708C88-C304-4BFE-9719-3068E2895ABA}" srcOrd="2" destOrd="0" parTransId="{87B3E16F-28C2-45C7-AFF1-E5488FFA1227}" sibTransId="{35A31EDE-723B-4669-B3EE-19CB95353501}"/>
    <dgm:cxn modelId="{7B405D39-1EA0-4724-A3D8-4DEF0CF32CDD}" srcId="{FA907B9F-BB91-4F0B-A51B-C60362E7A958}" destId="{F511E259-7C4E-42D4-B6A6-6E47F8261390}" srcOrd="0" destOrd="0" parTransId="{F2B85E68-F6F8-45DA-A3A4-F74A44DE8550}" sibTransId="{5937EFDA-E36A-48F3-9BB8-C1B42C5EF99D}"/>
    <dgm:cxn modelId="{88D6CA5D-E900-4355-B894-CEF6BC38D203}" type="presOf" srcId="{0A9E65D6-A160-41EF-B0E1-B62015F6BC12}" destId="{AE7779E8-006A-4009-ABB2-3CE64AB1E0D5}" srcOrd="0" destOrd="0" presId="urn:microsoft.com/office/officeart/2005/8/layout/vList2#1"/>
    <dgm:cxn modelId="{1888FC65-1C0F-46BF-B4E9-5D172E7476F1}" type="presOf" srcId="{FA907B9F-BB91-4F0B-A51B-C60362E7A958}" destId="{62C0E6D7-8408-4552-BF9B-982C420B6E99}" srcOrd="0" destOrd="0" presId="urn:microsoft.com/office/officeart/2005/8/layout/vList2#1"/>
    <dgm:cxn modelId="{107BD880-2D8B-494F-8CC0-4DB807D07957}" type="presOf" srcId="{EDE746F6-FB0E-4493-855F-E47FFA369751}" destId="{1659DBD9-730F-470E-8D96-FE7500FA1DD4}" srcOrd="0" destOrd="1" presId="urn:microsoft.com/office/officeart/2005/8/layout/vList2#1"/>
    <dgm:cxn modelId="{E72EBD8F-D709-4346-8A5A-587DF8FB2BEE}" type="presOf" srcId="{DB708C88-C304-4BFE-9719-3068E2895ABA}" destId="{1659DBD9-730F-470E-8D96-FE7500FA1DD4}" srcOrd="0" destOrd="2" presId="urn:microsoft.com/office/officeart/2005/8/layout/vList2#1"/>
    <dgm:cxn modelId="{3F856A95-C9AE-4767-AA07-A4F7CF430180}" type="presOf" srcId="{F61FD68C-DAFF-4AE1-9758-92125A0F2E34}" destId="{C1834599-CBE0-49A6-80FF-FEE9576741F0}" srcOrd="0" destOrd="0" presId="urn:microsoft.com/office/officeart/2005/8/layout/vList2#1"/>
    <dgm:cxn modelId="{B7ACA196-C6F7-410C-A9A5-3ABBDDF57871}" srcId="{F511E259-7C4E-42D4-B6A6-6E47F8261390}" destId="{EDE746F6-FB0E-4493-855F-E47FFA369751}" srcOrd="1" destOrd="0" parTransId="{B5FB6E1E-DE23-4D7B-930D-B63B3E02AAC0}" sibTransId="{027A6676-42BA-4FBD-B8FD-D4FE148BBF91}"/>
    <dgm:cxn modelId="{DADFD4CB-0DAF-439A-85CA-6A1FA70BB96A}" srcId="{F511E259-7C4E-42D4-B6A6-6E47F8261390}" destId="{F5FB12EE-9523-43B0-B628-7F2FDC2D7D16}" srcOrd="0" destOrd="0" parTransId="{7EC4D174-8FA0-4294-BB5A-CC4F811C9E03}" sibTransId="{859E93F2-4195-43FD-8A18-482313874B55}"/>
    <dgm:cxn modelId="{150666D8-2E0F-4933-845F-AA59E1D45D6F}" type="presOf" srcId="{F511E259-7C4E-42D4-B6A6-6E47F8261390}" destId="{4E8587D6-29D8-48B4-8622-25C31250DAFA}" srcOrd="0" destOrd="0" presId="urn:microsoft.com/office/officeart/2005/8/layout/vList2#1"/>
    <dgm:cxn modelId="{0750ACE0-5367-4197-B234-6F07F6068883}" srcId="{0A9E65D6-A160-41EF-B0E1-B62015F6BC12}" destId="{F61FD68C-DAFF-4AE1-9758-92125A0F2E34}" srcOrd="0" destOrd="0" parTransId="{918D25BE-0D42-4186-9A5C-0EE609209C5B}" sibTransId="{04DD1517-BD77-4AAD-83BF-E09260945BBB}"/>
    <dgm:cxn modelId="{88A433E2-DD10-4D61-9908-9478FE1ADA3A}" type="presOf" srcId="{F5FB12EE-9523-43B0-B628-7F2FDC2D7D16}" destId="{1659DBD9-730F-470E-8D96-FE7500FA1DD4}" srcOrd="0" destOrd="0" presId="urn:microsoft.com/office/officeart/2005/8/layout/vList2#1"/>
    <dgm:cxn modelId="{0E936EF2-EFC6-4B0F-AA5F-623E2EC082C1}" srcId="{FA907B9F-BB91-4F0B-A51B-C60362E7A958}" destId="{0A9E65D6-A160-41EF-B0E1-B62015F6BC12}" srcOrd="1" destOrd="0" parTransId="{1AEDB52A-671F-4A84-BC53-68D8BC594B4E}" sibTransId="{33DBFB52-7583-47CA-9454-41103C4C5494}"/>
    <dgm:cxn modelId="{BBB60975-EC6F-48B3-94A4-46ACFFF1797B}" type="presParOf" srcId="{62C0E6D7-8408-4552-BF9B-982C420B6E99}" destId="{4E8587D6-29D8-48B4-8622-25C31250DAFA}" srcOrd="0" destOrd="0" presId="urn:microsoft.com/office/officeart/2005/8/layout/vList2#1"/>
    <dgm:cxn modelId="{AC28593C-9BF2-4B24-BE0A-FF205F5932FF}" type="presParOf" srcId="{62C0E6D7-8408-4552-BF9B-982C420B6E99}" destId="{1659DBD9-730F-470E-8D96-FE7500FA1DD4}" srcOrd="1" destOrd="0" presId="urn:microsoft.com/office/officeart/2005/8/layout/vList2#1"/>
    <dgm:cxn modelId="{09A7BFAD-B180-48E1-B7E6-35BD8EE2A6FD}" type="presParOf" srcId="{62C0E6D7-8408-4552-BF9B-982C420B6E99}" destId="{AE7779E8-006A-4009-ABB2-3CE64AB1E0D5}" srcOrd="2" destOrd="0" presId="urn:microsoft.com/office/officeart/2005/8/layout/vList2#1"/>
    <dgm:cxn modelId="{10B9B08C-4254-44D6-95F8-44300A71508A}" type="presParOf" srcId="{62C0E6D7-8408-4552-BF9B-982C420B6E99}" destId="{C1834599-CBE0-49A6-80FF-FEE9576741F0}" srcOrd="3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B23A9-B2B5-454A-93FB-8A883024F9AB}">
      <dsp:nvSpPr>
        <dsp:cNvPr id="0" name=""/>
        <dsp:cNvSpPr/>
      </dsp:nvSpPr>
      <dsp:spPr>
        <a:xfrm>
          <a:off x="55810" y="-317876"/>
          <a:ext cx="1589382" cy="95362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微软雅黑" pitchFamily="34" charset="-122"/>
              <a:ea typeface="微软雅黑" pitchFamily="34" charset="-122"/>
            </a:rPr>
            <a:t>Date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55810" y="-317876"/>
        <a:ext cx="1589382" cy="635753"/>
      </dsp:txXfrm>
    </dsp:sp>
    <dsp:sp modelId="{133A1F6B-A3E1-48A0-B53E-CB35400DA034}">
      <dsp:nvSpPr>
        <dsp:cNvPr id="0" name=""/>
        <dsp:cNvSpPr/>
      </dsp:nvSpPr>
      <dsp:spPr>
        <a:xfrm>
          <a:off x="1475" y="317876"/>
          <a:ext cx="2334739" cy="2409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  <a:t>Jul.25-Jul.30</a:t>
          </a:r>
          <a:endParaRPr lang="zh-CN" altLang="en-US" sz="1600" b="1" kern="1200" dirty="0">
            <a:solidFill>
              <a:srgbClr val="00206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69857" y="386258"/>
        <a:ext cx="2197975" cy="2272968"/>
      </dsp:txXfrm>
    </dsp:sp>
    <dsp:sp modelId="{2B090A76-F3D0-4A32-BAB5-641D26D0089C}">
      <dsp:nvSpPr>
        <dsp:cNvPr id="0" name=""/>
        <dsp:cNvSpPr/>
      </dsp:nvSpPr>
      <dsp:spPr>
        <a:xfrm>
          <a:off x="2009625" y="-197661"/>
          <a:ext cx="772594" cy="395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2009625" y="-118596"/>
        <a:ext cx="653997" cy="237193"/>
      </dsp:txXfrm>
    </dsp:sp>
    <dsp:sp modelId="{3C084485-B7F0-4569-B841-B8D1BEF51D64}">
      <dsp:nvSpPr>
        <dsp:cNvPr id="0" name=""/>
        <dsp:cNvSpPr/>
      </dsp:nvSpPr>
      <dsp:spPr>
        <a:xfrm>
          <a:off x="3102918" y="-317876"/>
          <a:ext cx="1589382" cy="95362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微软雅黑" pitchFamily="34" charset="-122"/>
              <a:ea typeface="微软雅黑" pitchFamily="34" charset="-122"/>
            </a:rPr>
            <a:t>Venue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102918" y="-317876"/>
        <a:ext cx="1589382" cy="635753"/>
      </dsp:txXfrm>
    </dsp:sp>
    <dsp:sp modelId="{8766B817-71C8-4FC1-9D06-7EC9FCD6F27A}">
      <dsp:nvSpPr>
        <dsp:cNvPr id="0" name=""/>
        <dsp:cNvSpPr/>
      </dsp:nvSpPr>
      <dsp:spPr>
        <a:xfrm>
          <a:off x="2980446" y="317876"/>
          <a:ext cx="2484237" cy="2409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897"/>
              <a:satOff val="-9251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b="1" kern="1200" dirty="0">
              <a:latin typeface="微软雅黑" pitchFamily="34" charset="-122"/>
              <a:ea typeface="微软雅黑" pitchFamily="34" charset="-122"/>
            </a:rPr>
            <a:t>Symposium</a:t>
          </a:r>
          <a:r>
            <a:rPr lang="zh-CN" altLang="en-US" sz="1600" b="1" kern="1200" dirty="0">
              <a:latin typeface="微软雅黑" pitchFamily="34" charset="-122"/>
              <a:ea typeface="微软雅黑" pitchFamily="34" charset="-122"/>
            </a:rPr>
            <a:t>：</a:t>
          </a:r>
          <a:r>
            <a:rPr lang="en-US" altLang="zh-CN" sz="1050" b="1" kern="1200" dirty="0">
              <a:latin typeface="微软雅黑" pitchFamily="34" charset="-122"/>
              <a:ea typeface="微软雅黑" pitchFamily="34" charset="-122"/>
            </a:rPr>
            <a:t>CHINA-ASEAN INTERNATIONAL CONFERENCE CENTER</a:t>
          </a:r>
          <a:endParaRPr lang="zh-CN" altLang="en-US" sz="1050" b="1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kern="1200" dirty="0">
              <a:latin typeface="微软雅黑" pitchFamily="34" charset="-122"/>
              <a:ea typeface="微软雅黑" pitchFamily="34" charset="-122"/>
            </a:rPr>
            <a:t>Registry</a:t>
          </a:r>
          <a:r>
            <a:rPr lang="zh-CN" altLang="en-US" sz="1600" b="1" kern="1200" dirty="0">
              <a:latin typeface="微软雅黑" pitchFamily="34" charset="-122"/>
              <a:ea typeface="微软雅黑" pitchFamily="34" charset="-122"/>
            </a:rPr>
            <a:t>：</a:t>
          </a:r>
          <a:r>
            <a:rPr lang="en-US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Howard Johnson </a:t>
          </a:r>
          <a:r>
            <a:rPr lang="en-US" sz="105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Qunsheng</a:t>
          </a:r>
          <a:r>
            <a:rPr lang="en-US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 Plaza Lobby (the 1</a:t>
          </a:r>
          <a:r>
            <a:rPr lang="en-US" sz="1050" b="1" kern="1200" baseline="30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st</a:t>
          </a:r>
          <a:r>
            <a:rPr lang="en-US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 floor)</a:t>
          </a:r>
          <a:endParaRPr lang="zh-CN" altLang="en-US" sz="105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kern="1200" dirty="0">
              <a:latin typeface="微软雅黑" pitchFamily="34" charset="-122"/>
              <a:ea typeface="微软雅黑" pitchFamily="34" charset="-122"/>
            </a:rPr>
            <a:t>Poster</a:t>
          </a:r>
          <a:r>
            <a:rPr lang="zh-CN" altLang="en-US" sz="1600" b="1" kern="1200" dirty="0">
              <a:latin typeface="微软雅黑" pitchFamily="34" charset="-122"/>
              <a:ea typeface="微软雅黑" pitchFamily="34" charset="-122"/>
            </a:rPr>
            <a:t>：</a:t>
          </a:r>
          <a:r>
            <a:rPr lang="en-US" altLang="zh-CN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The 2nd floor of Conference center</a:t>
          </a:r>
          <a:endParaRPr lang="zh-CN" altLang="en-US" sz="105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3051025" y="388455"/>
        <a:ext cx="2343079" cy="2268574"/>
      </dsp:txXfrm>
    </dsp:sp>
    <dsp:sp modelId="{E541A045-455D-42B2-A7DA-09D31BF58E6D}">
      <dsp:nvSpPr>
        <dsp:cNvPr id="0" name=""/>
        <dsp:cNvSpPr/>
      </dsp:nvSpPr>
      <dsp:spPr>
        <a:xfrm>
          <a:off x="5063209" y="-197661"/>
          <a:ext cx="786324" cy="395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5063209" y="-118596"/>
        <a:ext cx="667727" cy="237193"/>
      </dsp:txXfrm>
    </dsp:sp>
    <dsp:sp modelId="{21D83B80-DCD3-4A29-A0CE-66DFCF8601B0}">
      <dsp:nvSpPr>
        <dsp:cNvPr id="0" name=""/>
        <dsp:cNvSpPr/>
      </dsp:nvSpPr>
      <dsp:spPr>
        <a:xfrm>
          <a:off x="6175933" y="-317876"/>
          <a:ext cx="1589382" cy="95362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微软雅黑" pitchFamily="34" charset="-122"/>
              <a:ea typeface="微软雅黑" pitchFamily="34" charset="-122"/>
            </a:rPr>
            <a:t>Agenda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6175933" y="-317876"/>
        <a:ext cx="1589382" cy="635753"/>
      </dsp:txXfrm>
    </dsp:sp>
    <dsp:sp modelId="{34558DD9-85C3-42F7-B617-F92300207251}">
      <dsp:nvSpPr>
        <dsp:cNvPr id="0" name=""/>
        <dsp:cNvSpPr/>
      </dsp:nvSpPr>
      <dsp:spPr>
        <a:xfrm>
          <a:off x="6102303" y="317876"/>
          <a:ext cx="2386553" cy="2409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25795"/>
              <a:satOff val="-18503"/>
              <a:lumOff val="-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n-cs"/>
            </a:rPr>
            <a:t>Jul. 25</a:t>
          </a:r>
          <a:br>
            <a:rPr lang="en-US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en-US" sz="1400" kern="1200" dirty="0"/>
            <a:t>2:00-8:00pm</a:t>
          </a:r>
          <a:r>
            <a:rPr lang="en-US" sz="1600" kern="1200" dirty="0"/>
            <a:t> </a:t>
          </a:r>
          <a:br>
            <a:rPr lang="en-US" sz="1600" kern="1200" dirty="0"/>
          </a:b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itchFamily="34" charset="-122"/>
              <a:ea typeface="微软雅黑" pitchFamily="34" charset="-122"/>
              <a:cs typeface="+mn-cs"/>
            </a:rPr>
            <a:t>Arrival and Registration</a:t>
          </a:r>
          <a:endParaRPr lang="zh-CN" altLang="en-US" sz="1400" b="1" kern="1200" dirty="0">
            <a:solidFill>
              <a:srgbClr val="002060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altLang="zh-CN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  <a:t>Jul.26-Jul.29</a:t>
          </a:r>
          <a:br>
            <a:rPr lang="en-US" altLang="zh-CN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</a:b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rPr>
            <a:t>8:30am-6:00pm </a:t>
          </a:r>
          <a:r>
            <a:rPr lang="en-US" altLang="zh-CN" sz="12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Symposium</a:t>
          </a:r>
          <a:endParaRPr lang="zh-CN" altLang="en-US" sz="1400" b="1" kern="1200" dirty="0">
            <a:solidFill>
              <a:srgbClr val="002060"/>
            </a:solidFill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zh-CN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  <a:t>Jul.30</a:t>
          </a:r>
          <a:br>
            <a:rPr lang="en-US" altLang="zh-CN" sz="1400" b="1" kern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rPr>
          </a:br>
          <a:r>
            <a:rPr lang="en-US" altLang="zh-CN" sz="12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Excursion and Departure</a:t>
          </a:r>
          <a:endParaRPr lang="zh-CN" altLang="en-US" sz="1200" b="1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200" kern="1200" dirty="0"/>
        </a:p>
      </dsp:txBody>
      <dsp:txXfrm>
        <a:off x="6172203" y="387776"/>
        <a:ext cx="2246753" cy="226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587D6-29D8-48B4-8622-25C31250DAFA}">
      <dsp:nvSpPr>
        <dsp:cNvPr id="0" name=""/>
        <dsp:cNvSpPr/>
      </dsp:nvSpPr>
      <dsp:spPr>
        <a:xfrm>
          <a:off x="0" y="16560"/>
          <a:ext cx="6985000" cy="5615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Railway Station</a:t>
          </a:r>
          <a:endParaRPr lang="zh-CN" altLang="en-US" sz="2400" kern="1200" dirty="0">
            <a:solidFill>
              <a:schemeClr val="tx1"/>
            </a:solidFill>
          </a:endParaRPr>
        </a:p>
      </dsp:txBody>
      <dsp:txXfrm>
        <a:off x="27415" y="43975"/>
        <a:ext cx="6930170" cy="506769"/>
      </dsp:txXfrm>
    </dsp:sp>
    <dsp:sp modelId="{1659DBD9-730F-470E-8D96-FE7500FA1DD4}">
      <dsp:nvSpPr>
        <dsp:cNvPr id="0" name=""/>
        <dsp:cNvSpPr/>
      </dsp:nvSpPr>
      <dsp:spPr>
        <a:xfrm>
          <a:off x="0" y="578160"/>
          <a:ext cx="698500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74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500" b="1" kern="1200" dirty="0">
              <a:solidFill>
                <a:srgbClr val="C00000"/>
              </a:solidFill>
            </a:rPr>
            <a:t>Guiyang North Railway Station:</a:t>
          </a:r>
          <a:r>
            <a:rPr lang="en-US" altLang="zh-CN" sz="1500" kern="1200" dirty="0"/>
            <a:t> about 40 kilometers</a:t>
          </a:r>
          <a:r>
            <a:rPr lang="zh-CN" altLang="en-US" sz="1500" kern="1200" dirty="0"/>
            <a:t>，</a:t>
          </a:r>
          <a:r>
            <a:rPr lang="en-US" altLang="zh-CN" sz="1500" kern="1200" dirty="0"/>
            <a:t>Taxi</a:t>
          </a:r>
          <a:r>
            <a:rPr lang="en-US" altLang="zh-CN" sz="1500" b="1" kern="1200" dirty="0"/>
            <a:t>: </a:t>
          </a:r>
          <a:r>
            <a:rPr lang="en-US" altLang="zh-CN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华文新魏" panose="02010800040101010101" pitchFamily="2" charset="-122"/>
              <a:cs typeface="+mn-cs"/>
            </a:rPr>
            <a:t>around 70.00 RMB</a:t>
          </a:r>
          <a:endParaRPr lang="zh-CN" altLang="en-US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/>
            <a:ea typeface="华文新魏" panose="02010800040101010101" pitchFamily="2" charset="-122"/>
            <a:cs typeface="+mn-cs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500" b="1" kern="1200" dirty="0">
              <a:solidFill>
                <a:srgbClr val="C00000"/>
              </a:solidFill>
            </a:rPr>
            <a:t>Guiyang Railway Station:</a:t>
          </a:r>
          <a:r>
            <a:rPr lang="en-US" altLang="zh-CN" sz="1500" kern="1200" dirty="0">
              <a:sym typeface="+mn-ea"/>
            </a:rPr>
            <a:t> about 23 kilometers</a:t>
          </a:r>
          <a:r>
            <a:rPr lang="zh-CN" altLang="en-US" sz="1500" kern="1200" dirty="0"/>
            <a:t>，</a:t>
          </a:r>
          <a:r>
            <a:rPr lang="en-US" altLang="zh-CN" sz="1500" kern="1200" dirty="0"/>
            <a:t>Taxi</a:t>
          </a:r>
          <a:r>
            <a:rPr lang="en-US" altLang="zh-CN" sz="1500" b="1" kern="1200" dirty="0"/>
            <a:t>:</a:t>
          </a:r>
          <a:r>
            <a:rPr lang="en-US" altLang="zh-CN" sz="1500" kern="1200" dirty="0"/>
            <a:t> around 50.00 RMB</a:t>
          </a:r>
          <a:endParaRPr lang="zh-CN" altLang="en-US" sz="150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1500" kern="1200" dirty="0"/>
        </a:p>
      </dsp:txBody>
      <dsp:txXfrm>
        <a:off x="0" y="578160"/>
        <a:ext cx="6985000" cy="869400"/>
      </dsp:txXfrm>
    </dsp:sp>
    <dsp:sp modelId="{AE7779E8-006A-4009-ABB2-3CE64AB1E0D5}">
      <dsp:nvSpPr>
        <dsp:cNvPr id="0" name=""/>
        <dsp:cNvSpPr/>
      </dsp:nvSpPr>
      <dsp:spPr>
        <a:xfrm>
          <a:off x="0" y="1242449"/>
          <a:ext cx="6985000" cy="561599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Guiyang </a:t>
          </a:r>
          <a:r>
            <a:rPr lang="en-US" altLang="zh-CN" sz="2400" kern="1200" dirty="0" err="1">
              <a:solidFill>
                <a:schemeClr val="tx1"/>
              </a:solidFill>
            </a:rPr>
            <a:t>Longdongbao</a:t>
          </a:r>
          <a:r>
            <a:rPr lang="en-US" altLang="zh-CN" sz="2400" kern="1200" dirty="0">
              <a:solidFill>
                <a:schemeClr val="tx1"/>
              </a:solidFill>
            </a:rPr>
            <a:t> International Airport</a:t>
          </a:r>
          <a:endParaRPr lang="zh-CN" altLang="en-US" sz="2400" kern="1200" dirty="0">
            <a:solidFill>
              <a:schemeClr val="tx1"/>
            </a:solidFill>
          </a:endParaRPr>
        </a:p>
      </dsp:txBody>
      <dsp:txXfrm>
        <a:off x="27415" y="1269864"/>
        <a:ext cx="6930170" cy="506769"/>
      </dsp:txXfrm>
    </dsp:sp>
    <dsp:sp modelId="{C1834599-CBE0-49A6-80FF-FEE9576741F0}">
      <dsp:nvSpPr>
        <dsp:cNvPr id="0" name=""/>
        <dsp:cNvSpPr/>
      </dsp:nvSpPr>
      <dsp:spPr>
        <a:xfrm>
          <a:off x="0" y="1818513"/>
          <a:ext cx="6985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7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600" kern="1200" dirty="0"/>
            <a:t>Distance</a:t>
          </a:r>
          <a:r>
            <a:rPr lang="en-US" altLang="zh-CN" sz="1600" b="1" kern="1200" dirty="0"/>
            <a:t>: </a:t>
          </a:r>
          <a:r>
            <a:rPr lang="en-US" altLang="zh-CN" sz="1600" kern="1200" dirty="0"/>
            <a:t>about 35 kilometers</a:t>
          </a:r>
          <a:r>
            <a:rPr lang="zh-CN" altLang="en-US" sz="1600" kern="1200" dirty="0"/>
            <a:t>，</a:t>
          </a:r>
          <a:r>
            <a:rPr lang="en-US" altLang="zh-CN" sz="1600" kern="1200" dirty="0"/>
            <a:t>Taxi</a:t>
          </a:r>
          <a:r>
            <a:rPr lang="en-US" altLang="zh-CN" sz="1600" b="1" kern="1200" dirty="0"/>
            <a:t>:</a:t>
          </a:r>
          <a:r>
            <a:rPr lang="en-US" altLang="zh-CN" sz="1600" kern="1200" dirty="0"/>
            <a:t> around 70.00 RMB</a:t>
          </a:r>
          <a:endParaRPr lang="zh-CN" altLang="en-US" sz="1600" kern="1200" dirty="0"/>
        </a:p>
      </dsp:txBody>
      <dsp:txXfrm>
        <a:off x="0" y="1818513"/>
        <a:ext cx="698500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DE184-B636-4C92-B8FF-4E58C9D408B1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4F57-AB9E-49DD-AFB7-50580F16B1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F57-AB9E-49DD-AFB7-50580F16B1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F57-AB9E-49DD-AFB7-50580F16B1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33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F57-AB9E-49DD-AFB7-50580F16B1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F57-AB9E-49DD-AFB7-50580F16B1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F57-AB9E-49DD-AFB7-50580F16B1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65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F57-AB9E-49DD-AFB7-50580F16B1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80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F57-AB9E-49DD-AFB7-50580F16B1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555526"/>
            <a:ext cx="9144000" cy="249450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29271" y="1906052"/>
            <a:ext cx="1390401" cy="3402002"/>
            <a:chOff x="1272579" y="1141464"/>
            <a:chExt cx="1390401" cy="4536003"/>
          </a:xfrm>
        </p:grpSpPr>
        <p:pic>
          <p:nvPicPr>
            <p:cNvPr id="4" name="Picture 2" descr="C:\Users\ybi9\Desktop\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0" b="100000" l="6250" r="56875">
                          <a14:foregroundMark x1="44625" y1="5375" x2="44625" y2="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69"/>
            <a:stretch/>
          </p:blipFill>
          <p:spPr bwMode="auto">
            <a:xfrm>
              <a:off x="1272579" y="1141464"/>
              <a:ext cx="1390401" cy="2192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圆柱形 4"/>
            <p:cNvSpPr/>
            <p:nvPr/>
          </p:nvSpPr>
          <p:spPr>
            <a:xfrm>
              <a:off x="1981427" y="3257476"/>
              <a:ext cx="109182" cy="2419991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剪去单角的矩形 5"/>
          <p:cNvSpPr/>
          <p:nvPr/>
        </p:nvSpPr>
        <p:spPr>
          <a:xfrm rot="20938482">
            <a:off x="-162555" y="2961418"/>
            <a:ext cx="2361063" cy="951931"/>
          </a:xfrm>
          <a:prstGeom prst="snip1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reflection blurRad="6350" stA="50000" endA="300" endPos="90000" dir="5400000" sy="-100000" algn="bl" rotWithShape="0"/>
            <a:softEdge rad="12700"/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009900"/>
                </a:solidFill>
                <a:latin typeface="方正舒体" pitchFamily="2" charset="-122"/>
                <a:ea typeface="方正舒体" pitchFamily="2" charset="-122"/>
              </a:rPr>
              <a:t>Welcome to Guiyang</a:t>
            </a:r>
            <a:r>
              <a:rPr lang="zh-CN" altLang="en-US" sz="2000" b="1" dirty="0">
                <a:solidFill>
                  <a:srgbClr val="009900"/>
                </a:solidFill>
                <a:latin typeface="方正舒体" pitchFamily="2" charset="-122"/>
                <a:ea typeface="方正舒体" pitchFamily="2" charset="-122"/>
              </a:rPr>
              <a:t>！</a:t>
            </a:r>
          </a:p>
        </p:txBody>
      </p:sp>
      <p:sp>
        <p:nvSpPr>
          <p:cNvPr id="7" name="椭圆 6"/>
          <p:cNvSpPr/>
          <p:nvPr/>
        </p:nvSpPr>
        <p:spPr>
          <a:xfrm>
            <a:off x="495634" y="3094741"/>
            <a:ext cx="122830" cy="92124"/>
          </a:xfrm>
          <a:prstGeom prst="ellipse">
            <a:avLst/>
          </a:prstGeom>
          <a:solidFill>
            <a:srgbClr val="E70014"/>
          </a:solidFill>
          <a:ln w="28575">
            <a:solidFill>
              <a:srgbClr val="273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0014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99129" y="2961673"/>
            <a:ext cx="122830" cy="92124"/>
          </a:xfrm>
          <a:prstGeom prst="ellipse">
            <a:avLst/>
          </a:prstGeom>
          <a:solidFill>
            <a:srgbClr val="E70014"/>
          </a:solidFill>
          <a:ln w="28575">
            <a:solidFill>
              <a:srgbClr val="273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0014"/>
              </a:solidFill>
            </a:endParaRPr>
          </a:p>
        </p:txBody>
      </p:sp>
      <p:sp>
        <p:nvSpPr>
          <p:cNvPr id="9" name="弧形 8"/>
          <p:cNvSpPr/>
          <p:nvPr/>
        </p:nvSpPr>
        <p:spPr>
          <a:xfrm>
            <a:off x="517258" y="1970426"/>
            <a:ext cx="1030406" cy="1982493"/>
          </a:xfrm>
          <a:prstGeom prst="arc">
            <a:avLst>
              <a:gd name="adj1" fmla="val 17221577"/>
              <a:gd name="adj2" fmla="val 0"/>
            </a:avLst>
          </a:prstGeom>
          <a:ln w="28575">
            <a:solidFill>
              <a:srgbClr val="2731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 rot="12211651">
            <a:off x="382018" y="2092838"/>
            <a:ext cx="973548" cy="1165182"/>
          </a:xfrm>
          <a:prstGeom prst="arc">
            <a:avLst>
              <a:gd name="adj1" fmla="val 17101207"/>
              <a:gd name="adj2" fmla="val 4618068"/>
            </a:avLst>
          </a:prstGeom>
          <a:ln w="19050">
            <a:solidFill>
              <a:srgbClr val="27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99992" y="3597864"/>
            <a:ext cx="4471458" cy="1115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2731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Organizing Committee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2731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July 4</a:t>
            </a:r>
            <a:r>
              <a:rPr lang="en-US" altLang="zh-CN" sz="2400" b="1" baseline="30000" dirty="0">
                <a:solidFill>
                  <a:srgbClr val="2731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th</a:t>
            </a:r>
            <a:r>
              <a:rPr lang="en-US" altLang="zh-CN" sz="2400" b="1" dirty="0">
                <a:solidFill>
                  <a:srgbClr val="2731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,2024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179512" y="555526"/>
            <a:ext cx="8964488" cy="210623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zh-CN" altLang="en-US" sz="4000" dirty="0"/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dirty="0"/>
              <a:t> </a:t>
            </a:r>
            <a:r>
              <a:rPr lang="en-US" altLang="zh-CN" sz="7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2024 International Conference on Life Sciences</a:t>
            </a:r>
            <a:endParaRPr lang="zh-CN" altLang="zh-CN" sz="7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7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Guiyang, China</a:t>
            </a:r>
            <a:br>
              <a:rPr kumimoji="0" lang="en-US" altLang="zh-CN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endParaRPr kumimoji="0" lang="en-US" altLang="zh-CN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ctr">
              <a:lnSpc>
                <a:spcPct val="120000"/>
              </a:lnSpc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The 19th SCBA/14th CBIS Biennial Symposium Guide</a:t>
            </a:r>
            <a:br>
              <a:rPr kumimoji="0" lang="zh-CN" altLang="zh-CN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74142" y="2571750"/>
            <a:ext cx="202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July 25-30,2024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47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Basic information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324356992"/>
              </p:ext>
            </p:extLst>
          </p:nvPr>
        </p:nvGraphicFramePr>
        <p:xfrm>
          <a:off x="323528" y="1275606"/>
          <a:ext cx="8496944" cy="240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011910"/>
            <a:ext cx="1008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4227934"/>
            <a:ext cx="1224136" cy="58477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Symposium Program</a:t>
            </a:r>
            <a:endParaRPr lang="zh-CN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442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23928" y="987574"/>
            <a:ext cx="518457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0">
              <a:spcBef>
                <a:spcPts val="600"/>
              </a:spcBef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Symposium Venue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CHINA-ASEAN INTERNATIONAL CONFERENCE CENTER</a:t>
            </a:r>
          </a:p>
          <a:p>
            <a:pPr marL="171450" lvl="0" indent="0">
              <a:spcBef>
                <a:spcPts val="600"/>
              </a:spcBef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171450" lvl="0" indent="0">
              <a:spcBef>
                <a:spcPts val="600"/>
              </a:spcBef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Registry Site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Howard Johnson </a:t>
            </a:r>
            <a:r>
              <a:rPr lang="en-US" altLang="zh-CN" b="1" dirty="0" err="1">
                <a:latin typeface="微软雅黑" pitchFamily="34" charset="-122"/>
                <a:ea typeface="微软雅黑" pitchFamily="34" charset="-122"/>
              </a:rPr>
              <a:t>Qunsheng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Plaza Lobby (the 1st floor)</a:t>
            </a:r>
          </a:p>
          <a:p>
            <a:pPr marL="171450" lvl="0" indent="0">
              <a:spcBef>
                <a:spcPts val="600"/>
              </a:spcBef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548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0" algn="ctr"/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Locations</a:t>
            </a:r>
            <a:endParaRPr lang="en-US" altLang="zh-CN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avmedia.com.cn/upload/images/2020/10/38b970f8824969e2.jpg"/>
          <p:cNvPicPr>
            <a:picLocks noChangeAspect="1" noChangeArrowheads="1"/>
          </p:cNvPicPr>
          <p:nvPr/>
        </p:nvPicPr>
        <p:blipFill>
          <a:blip r:embed="rId3" cstate="print"/>
          <a:srcRect l="5224" r="3347"/>
          <a:stretch>
            <a:fillRect/>
          </a:stretch>
        </p:blipFill>
        <p:spPr bwMode="auto">
          <a:xfrm>
            <a:off x="4194347" y="2859782"/>
            <a:ext cx="2520280" cy="135838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71550"/>
            <a:ext cx="4139952" cy="359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3487" y="2866762"/>
            <a:ext cx="2201001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9672" y="321982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F0000"/>
                </a:solidFill>
              </a:rPr>
              <a:t>东盟会议中心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5808" y="876985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F0000"/>
                </a:solidFill>
              </a:rPr>
              <a:t>群升豪生酒店</a:t>
            </a:r>
          </a:p>
        </p:txBody>
      </p:sp>
      <p:sp>
        <p:nvSpPr>
          <p:cNvPr id="10" name="五角星 9"/>
          <p:cNvSpPr/>
          <p:nvPr/>
        </p:nvSpPr>
        <p:spPr>
          <a:xfrm>
            <a:off x="1403648" y="1013863"/>
            <a:ext cx="144016" cy="11772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1547664" y="3246111"/>
            <a:ext cx="144016" cy="11772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08D66962-41C7-1292-638B-C11D4162DC6F}"/>
              </a:ext>
            </a:extLst>
          </p:cNvPr>
          <p:cNvSpPr txBox="1"/>
          <p:nvPr/>
        </p:nvSpPr>
        <p:spPr>
          <a:xfrm>
            <a:off x="1691680" y="337222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FF0000"/>
                </a:solidFill>
              </a:rPr>
              <a:t>Symposium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F4D8709-EB0C-D618-F9D7-B3DC9365DE28}"/>
              </a:ext>
            </a:extLst>
          </p:cNvPr>
          <p:cNvSpPr txBox="1"/>
          <p:nvPr/>
        </p:nvSpPr>
        <p:spPr>
          <a:xfrm>
            <a:off x="2267744" y="1029385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FF0000"/>
                </a:solidFill>
              </a:rPr>
              <a:t>Registry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Accommodation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7938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altLang="zh-CN" sz="1600" b="1" dirty="0">
                <a:solidFill>
                  <a:srgbClr val="C00000"/>
                </a:solidFill>
              </a:rPr>
              <a:t>Guizhou reservation channels</a:t>
            </a:r>
            <a:r>
              <a:rPr lang="zh-CN" altLang="en-US" sz="1600" b="1" dirty="0">
                <a:solidFill>
                  <a:srgbClr val="C00000"/>
                </a:solidFill>
              </a:rPr>
              <a:t>：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pPr marL="171450" indent="7938">
              <a:lnSpc>
                <a:spcPct val="150000"/>
              </a:lnSpc>
              <a:buClr>
                <a:srgbClr val="C00000"/>
              </a:buClr>
            </a:pPr>
            <a:r>
              <a:rPr lang="en-US" altLang="zh-CN" sz="1800" b="1" dirty="0"/>
              <a:t>Howard Johnson </a:t>
            </a:r>
            <a:r>
              <a:rPr lang="en-US" altLang="zh-CN" sz="1800" b="1" dirty="0" err="1"/>
              <a:t>Qunsheng</a:t>
            </a:r>
            <a:r>
              <a:rPr lang="en-US" altLang="zh-CN" sz="1800" b="1" dirty="0"/>
              <a:t> Plaza</a:t>
            </a:r>
            <a:r>
              <a:rPr lang="zh-CN" altLang="en-US" sz="1800" b="1" dirty="0"/>
              <a:t>（</a:t>
            </a:r>
            <a:r>
              <a:rPr lang="en-US" altLang="zh-CN" sz="1800" b="1" dirty="0"/>
              <a:t>Tel</a:t>
            </a:r>
            <a:r>
              <a:rPr lang="zh-CN" altLang="en-US" sz="1800" b="1" dirty="0"/>
              <a:t>：</a:t>
            </a:r>
            <a:r>
              <a:rPr lang="en-US" altLang="zh-CN" sz="1800" b="1" dirty="0"/>
              <a:t>0851-8891 9999 transfer to Reservation Department</a:t>
            </a:r>
            <a:r>
              <a:rPr lang="zh-CN" altLang="en-US" sz="1800" b="1" dirty="0"/>
              <a:t>，</a:t>
            </a:r>
            <a:r>
              <a:rPr lang="en-US" altLang="zh-CN" sz="1800" b="1" dirty="0">
                <a:solidFill>
                  <a:srgbClr val="C00000"/>
                </a:solidFill>
              </a:rPr>
              <a:t>fully booked</a:t>
            </a:r>
            <a:r>
              <a:rPr lang="zh-CN" altLang="en-US" sz="1800" b="1" dirty="0"/>
              <a:t>）</a:t>
            </a:r>
            <a:endParaRPr lang="en-US" altLang="zh-CN" sz="1800" b="1" dirty="0"/>
          </a:p>
          <a:p>
            <a:pPr marL="171450" indent="7938">
              <a:lnSpc>
                <a:spcPct val="150000"/>
              </a:lnSpc>
              <a:buClr>
                <a:srgbClr val="C00000"/>
              </a:buClr>
            </a:pPr>
            <a:r>
              <a:rPr lang="en-US" altLang="zh-CN" sz="1800" b="1" dirty="0"/>
              <a:t>Q-Garden Hotel Guizhou</a:t>
            </a:r>
            <a:r>
              <a:rPr lang="zh-CN" altLang="en-US" sz="1800" b="1" dirty="0"/>
              <a:t>（</a:t>
            </a:r>
            <a:r>
              <a:rPr lang="en-US" altLang="zh-CN" sz="1800" b="1" dirty="0"/>
              <a:t>Tel: 0851-8891 9999 transfer to Reservation Department</a:t>
            </a:r>
            <a:r>
              <a:rPr lang="zh-CN" altLang="en-US" sz="1800" b="1" dirty="0"/>
              <a:t>，</a:t>
            </a:r>
            <a:r>
              <a:rPr lang="en-US" altLang="zh-CN" sz="1800" b="1" dirty="0">
                <a:solidFill>
                  <a:srgbClr val="C00000"/>
                </a:solidFill>
              </a:rPr>
              <a:t> fully booked </a:t>
            </a:r>
            <a:r>
              <a:rPr lang="zh-CN" altLang="en-US" sz="1800" b="1" dirty="0"/>
              <a:t>）</a:t>
            </a:r>
            <a:endParaRPr lang="en-US" altLang="zh-CN" sz="1800" b="1" dirty="0"/>
          </a:p>
          <a:p>
            <a:pPr marL="171450" indent="7938">
              <a:lnSpc>
                <a:spcPct val="150000"/>
              </a:lnSpc>
              <a:buClr>
                <a:srgbClr val="C00000"/>
              </a:buClr>
            </a:pPr>
            <a:r>
              <a:rPr lang="en-US" altLang="zh-CN" sz="1800" b="1" dirty="0" err="1"/>
              <a:t>Kyriad</a:t>
            </a:r>
            <a:r>
              <a:rPr lang="en-US" altLang="zh-CN" sz="1800" b="1" dirty="0"/>
              <a:t> Guiyang </a:t>
            </a:r>
            <a:r>
              <a:rPr lang="en-US" altLang="zh-CN" sz="1800" b="1" dirty="0" err="1"/>
              <a:t>Huaxi</a:t>
            </a:r>
            <a:r>
              <a:rPr lang="en-US" altLang="zh-CN" sz="1800" b="1" dirty="0"/>
              <a:t> University Town</a:t>
            </a:r>
            <a:r>
              <a:rPr lang="zh-CN" altLang="en-US" sz="1800" b="1" dirty="0"/>
              <a:t>（</a:t>
            </a:r>
            <a:r>
              <a:rPr lang="en-US" altLang="zh-CN" sz="1800" b="1" dirty="0"/>
              <a:t>Tel: 0851-88902888 </a:t>
            </a:r>
            <a:r>
              <a:rPr lang="zh-CN" altLang="en-US" sz="1800" b="1" dirty="0"/>
              <a:t>，</a:t>
            </a:r>
            <a:r>
              <a:rPr lang="en-US" altLang="zh-CN" sz="1800" b="1" dirty="0">
                <a:solidFill>
                  <a:srgbClr val="C00000"/>
                </a:solidFill>
              </a:rPr>
              <a:t> fully booked </a:t>
            </a:r>
            <a:r>
              <a:rPr lang="zh-CN" altLang="en-US" sz="1800" b="1" dirty="0"/>
              <a:t>）</a:t>
            </a:r>
            <a:endParaRPr lang="en-US" altLang="zh-CN" sz="1800" b="1" dirty="0"/>
          </a:p>
          <a:p>
            <a:pPr marL="171450" indent="7938">
              <a:lnSpc>
                <a:spcPct val="150000"/>
              </a:lnSpc>
              <a:buClr>
                <a:srgbClr val="C00000"/>
              </a:buClr>
            </a:pPr>
            <a:r>
              <a:rPr lang="en-US" altLang="zh-CN" sz="1800" b="1" dirty="0"/>
              <a:t>Colorful Guizhou Hotel</a:t>
            </a:r>
            <a:r>
              <a:rPr lang="zh-CN" altLang="en-US" sz="1800" b="1" dirty="0"/>
              <a:t>（</a:t>
            </a:r>
            <a:r>
              <a:rPr lang="en-US" altLang="zh-CN" sz="1800" b="1" dirty="0"/>
              <a:t>Tel: 86-130 1745 5773, Mr. Guo </a:t>
            </a:r>
            <a:r>
              <a:rPr lang="zh-CN" altLang="en-US" sz="1800" b="1" dirty="0"/>
              <a:t>）</a:t>
            </a:r>
            <a:endParaRPr lang="en-US" altLang="zh-CN" sz="1800" b="1" dirty="0"/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C00000"/>
                </a:solidFill>
              </a:rPr>
              <a:t>More information about hotels</a:t>
            </a:r>
            <a:r>
              <a:rPr lang="zh-CN" altLang="en-US" sz="1600" b="1" dirty="0">
                <a:solidFill>
                  <a:srgbClr val="C00000"/>
                </a:solidFill>
              </a:rPr>
              <a:t>：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https://www.csbmb.org.cn/2024SCBA&amp;CBIS/accommodation.html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85725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Transportation 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3047558782"/>
              </p:ext>
            </p:extLst>
          </p:nvPr>
        </p:nvGraphicFramePr>
        <p:xfrm>
          <a:off x="1187450" y="897255"/>
          <a:ext cx="6985000" cy="24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/>
          <p:cNvSpPr/>
          <p:nvPr/>
        </p:nvSpPr>
        <p:spPr>
          <a:xfrm>
            <a:off x="1188085" y="3075806"/>
            <a:ext cx="6984365" cy="2016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vl="0" indent="268288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Shuttle Bus f</a:t>
            </a:r>
            <a:r>
              <a:rPr lang="en-HK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rom: 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Guiyang North Railway Station (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West exit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endParaRPr lang="en-HK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268288">
              <a:lnSpc>
                <a:spcPct val="150000"/>
              </a:lnSpc>
            </a:pPr>
            <a:r>
              <a:rPr lang="en-HK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</a:t>
            </a:r>
            <a:r>
              <a:rPr lang="en-US" altLang="zh-CN" sz="14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Longdongbao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International Airport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268288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July 25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10:00am-11:00pm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(One Bus every hour)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268288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July 26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Departure at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10:00am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12:00am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3:00pm</a:t>
            </a:r>
          </a:p>
          <a:p>
            <a:pPr lvl="0" indent="268288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Please pay attention to the sign by volunteer at the exit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十字星 5"/>
          <p:cNvSpPr/>
          <p:nvPr/>
        </p:nvSpPr>
        <p:spPr>
          <a:xfrm>
            <a:off x="1331640" y="4839352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92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600"/>
            <a:ext cx="8229600" cy="74295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Excursion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884654"/>
            <a:ext cx="8229600" cy="3703320"/>
          </a:xfrm>
        </p:spPr>
        <p:txBody>
          <a:bodyPr>
            <a:normAutofit/>
          </a:bodyPr>
          <a:lstStyle/>
          <a:p>
            <a:pPr marL="268288" indent="-268288">
              <a:buClr>
                <a:srgbClr val="C00000"/>
              </a:buClr>
              <a:buFont typeface="+mj-lt"/>
              <a:buAutoNum type="arabicPeriod"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One-day Tour to </a:t>
            </a:r>
            <a:r>
              <a:rPr lang="en-US" altLang="zh-CN" sz="1400" b="1" dirty="0" err="1">
                <a:latin typeface="微软雅黑" pitchFamily="34" charset="-122"/>
                <a:ea typeface="微软雅黑" pitchFamily="34" charset="-122"/>
              </a:rPr>
              <a:t>Huangguoshu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Waterfall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Original price: 580.00/person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Favorable price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210.00 /person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68288" indent="-268288">
              <a:buClr>
                <a:srgbClr val="C00000"/>
              </a:buClr>
              <a:buFont typeface="+mj-lt"/>
              <a:buAutoNum type="arabicPeriod"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One-day Tour to the Site of </a:t>
            </a:r>
            <a:r>
              <a:rPr lang="en-US" altLang="zh-CN" sz="1400" b="1" dirty="0" err="1">
                <a:latin typeface="微软雅黑" pitchFamily="34" charset="-122"/>
                <a:ea typeface="微软雅黑" pitchFamily="34" charset="-122"/>
              </a:rPr>
              <a:t>Zunyi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Conference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Original price: 380.00/person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Favorable price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190.00 /person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68288" indent="-268288">
              <a:buClr>
                <a:srgbClr val="C00000"/>
              </a:buClr>
              <a:buFont typeface="+mj-lt"/>
              <a:buAutoNum type="arabicPeriod"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One-day Tour to 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China FAST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Original price: 490.00/person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Favorable price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245.00 /person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68288" indent="-268288">
              <a:buClr>
                <a:srgbClr val="C00000"/>
              </a:buClr>
              <a:buFont typeface="+mj-lt"/>
              <a:buAutoNum type="arabicPeriod"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One-day 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Guiyang City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Original price: 420.00/person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Favorable price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175.00 /person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Scan QR code to join:</a:t>
            </a:r>
            <a:endParaRPr lang="zh-CN" altLang="en-US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52" y="4321428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Note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The Favorable prices are only for July 30</a:t>
            </a:r>
            <a:endParaRPr lang="zh-CN" altLang="en-US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A5C3B7-AA67-A94D-E9F9-FB45FDD40F48}"/>
              </a:ext>
            </a:extLst>
          </p:cNvPr>
          <p:cNvSpPr/>
          <p:nvPr/>
        </p:nvSpPr>
        <p:spPr>
          <a:xfrm>
            <a:off x="539552" y="4084498"/>
            <a:ext cx="82089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zh-CN" sz="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                         </a:t>
            </a:r>
            <a:r>
              <a:rPr lang="en-US" altLang="zh-CN" sz="8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Huangguoshu</a:t>
            </a:r>
            <a:r>
              <a:rPr lang="en-US" altLang="zh-CN" sz="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Waterfall                </a:t>
            </a:r>
            <a:r>
              <a:rPr lang="en-US" altLang="zh-CN" sz="8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Zunyi</a:t>
            </a:r>
            <a:r>
              <a:rPr lang="en-US" altLang="zh-CN" sz="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Conference                            China FAST                              Guiyang City    </a:t>
            </a:r>
            <a:endParaRPr lang="zh-CN" altLang="en-US" sz="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3C5CE2-BB6E-A1AD-52A9-B237D102D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229" y="2993679"/>
            <a:ext cx="1182019" cy="10342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150CE4-F784-1CBB-ED6F-AF19633EF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619" y="3001317"/>
            <a:ext cx="1079255" cy="10255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B81E61-D8C4-EABB-E94C-435380548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430" y="2995030"/>
            <a:ext cx="1029242" cy="104055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BD1FB7-BB05-E9F4-4421-6DFB5E1CE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3001627"/>
            <a:ext cx="1029242" cy="9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180528" y="1599643"/>
            <a:ext cx="2361063" cy="3402002"/>
            <a:chOff x="89087" y="2133141"/>
            <a:chExt cx="2361063" cy="4536003"/>
          </a:xfrm>
        </p:grpSpPr>
        <p:grpSp>
          <p:nvGrpSpPr>
            <p:cNvPr id="10" name="组合 9"/>
            <p:cNvGrpSpPr/>
            <p:nvPr/>
          </p:nvGrpSpPr>
          <p:grpSpPr>
            <a:xfrm>
              <a:off x="451589" y="2133141"/>
              <a:ext cx="1390401" cy="4536003"/>
              <a:chOff x="1272579" y="1141464"/>
              <a:chExt cx="1390401" cy="4536003"/>
            </a:xfrm>
          </p:grpSpPr>
          <p:pic>
            <p:nvPicPr>
              <p:cNvPr id="11" name="Picture 2" descr="C:\Users\ybi9\Desktop\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0" b="100000" l="6250" r="56875">
                            <a14:foregroundMark x1="44625" y1="5375" x2="44625" y2="53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569"/>
              <a:stretch/>
            </p:blipFill>
            <p:spPr bwMode="auto">
              <a:xfrm>
                <a:off x="1272579" y="1141464"/>
                <a:ext cx="1390401" cy="2192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圆柱形 11"/>
              <p:cNvSpPr/>
              <p:nvPr/>
            </p:nvSpPr>
            <p:spPr>
              <a:xfrm>
                <a:off x="1981427" y="3257476"/>
                <a:ext cx="109182" cy="2419991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剪去单角的矩形 12"/>
            <p:cNvSpPr/>
            <p:nvPr/>
          </p:nvSpPr>
          <p:spPr>
            <a:xfrm rot="20938482">
              <a:off x="89087" y="3948557"/>
              <a:ext cx="2361063" cy="1269241"/>
            </a:xfrm>
            <a:prstGeom prst="snip1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reflection blurRad="6350" stA="50000" endA="300" endPos="90000" dir="5400000" sy="-100000" algn="bl" rotWithShape="0"/>
              <a:softEdge rad="12700"/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方正舒体" pitchFamily="2" charset="-122"/>
                  <a:ea typeface="方正舒体" pitchFamily="2" charset="-122"/>
                </a:rPr>
                <a:t>Welcome to Guiyang</a:t>
              </a:r>
              <a:r>
                <a:rPr lang="zh-CN" altLang="en-US" sz="2000" b="1" dirty="0">
                  <a:solidFill>
                    <a:srgbClr val="FF0000"/>
                  </a:solidFill>
                  <a:latin typeface="方正舒体" pitchFamily="2" charset="-122"/>
                  <a:ea typeface="方正舒体" pitchFamily="2" charset="-122"/>
                </a:rPr>
                <a:t>！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495634" y="4126321"/>
              <a:ext cx="122830" cy="122832"/>
            </a:xfrm>
            <a:prstGeom prst="ellipse">
              <a:avLst/>
            </a:prstGeom>
            <a:solidFill>
              <a:srgbClr val="E70014"/>
            </a:solidFill>
            <a:ln w="28575">
              <a:solidFill>
                <a:srgbClr val="273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0014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99129" y="3948897"/>
              <a:ext cx="122830" cy="122832"/>
            </a:xfrm>
            <a:prstGeom prst="ellipse">
              <a:avLst/>
            </a:prstGeom>
            <a:solidFill>
              <a:srgbClr val="E70014"/>
            </a:solidFill>
            <a:ln w="28575">
              <a:solidFill>
                <a:srgbClr val="273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0014"/>
                </a:solidFill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509282" y="2627235"/>
              <a:ext cx="1030406" cy="2643324"/>
            </a:xfrm>
            <a:prstGeom prst="arc">
              <a:avLst>
                <a:gd name="adj1" fmla="val 17221577"/>
                <a:gd name="adj2" fmla="val 0"/>
              </a:avLst>
            </a:prstGeom>
            <a:ln w="28575">
              <a:solidFill>
                <a:srgbClr val="2731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弧形 16"/>
            <p:cNvSpPr/>
            <p:nvPr/>
          </p:nvSpPr>
          <p:spPr>
            <a:xfrm rot="12211651">
              <a:off x="526884" y="2790451"/>
              <a:ext cx="973548" cy="1553576"/>
            </a:xfrm>
            <a:prstGeom prst="arc">
              <a:avLst>
                <a:gd name="adj1" fmla="val 17101207"/>
                <a:gd name="adj2" fmla="val 4618068"/>
              </a:avLst>
            </a:prstGeom>
            <a:ln w="19050">
              <a:solidFill>
                <a:srgbClr val="273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标题 2"/>
          <p:cNvSpPr>
            <a:spLocks noGrp="1"/>
          </p:cNvSpPr>
          <p:nvPr>
            <p:ph type="title"/>
          </p:nvPr>
        </p:nvSpPr>
        <p:spPr>
          <a:xfrm>
            <a:off x="107504" y="40060"/>
            <a:ext cx="8856984" cy="803498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+mn-ea"/>
                <a:ea typeface="+mn-ea"/>
              </a:rPr>
              <a:t>Wish you have a good time in Guiyang!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47664" y="910111"/>
            <a:ext cx="6736924" cy="4233389"/>
            <a:chOff x="1979712" y="843558"/>
            <a:chExt cx="6736924" cy="4233389"/>
          </a:xfrm>
        </p:grpSpPr>
        <p:pic>
          <p:nvPicPr>
            <p:cNvPr id="2052" name="Picture 4" descr="https://img2.baidu.com/it/u=840619967,1463250200&amp;fm=253&amp;fmt=auto&amp;app=138&amp;f=JPEG?w=751&amp;h=5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843558"/>
              <a:ext cx="3136524" cy="20882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4" name="Picture 6" descr="https://img1.baidu.com/it/u=1138352179,1522041344&amp;fm=253&amp;fmt=auto&amp;app=120&amp;f=JPEG?w=694&amp;h=5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23728" y="2808947"/>
              <a:ext cx="3147984" cy="226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843558"/>
              <a:ext cx="3312374" cy="208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6" name="图片 3" descr="W0202403115323910373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2932022"/>
            <a:ext cx="3332139" cy="20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1662</TotalTime>
  <Words>442</Words>
  <Application>Microsoft Office PowerPoint</Application>
  <PresentationFormat>全屏显示(16:9)</PresentationFormat>
  <Paragraphs>63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方正舒体</vt:lpstr>
      <vt:lpstr>微软雅黑</vt:lpstr>
      <vt:lpstr>Bookman Old Style</vt:lpstr>
      <vt:lpstr>Calibri</vt:lpstr>
      <vt:lpstr>Gill Sans MT</vt:lpstr>
      <vt:lpstr>Wingdings</vt:lpstr>
      <vt:lpstr>Wingdings 3</vt:lpstr>
      <vt:lpstr>质朴</vt:lpstr>
      <vt:lpstr>PowerPoint 演示文稿</vt:lpstr>
      <vt:lpstr>1、Basic information</vt:lpstr>
      <vt:lpstr>PowerPoint 演示文稿</vt:lpstr>
      <vt:lpstr>3、Accommodation</vt:lpstr>
      <vt:lpstr>4、Transportation </vt:lpstr>
      <vt:lpstr>5、Excursion</vt:lpstr>
      <vt:lpstr>Wish you have a good time in Guiyang!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Cell Research symposium 参会须知</dc:title>
  <dc:creator>dell</dc:creator>
  <cp:lastModifiedBy>csbmb</cp:lastModifiedBy>
  <cp:revision>121</cp:revision>
  <dcterms:created xsi:type="dcterms:W3CDTF">2022-09-08T04:34:19Z</dcterms:created>
  <dcterms:modified xsi:type="dcterms:W3CDTF">2024-07-17T09:26:03Z</dcterms:modified>
</cp:coreProperties>
</file>