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32398970" cy="43200320"/>
  <p:notesSz cx="6858000" cy="9144000"/>
  <p:defaultTextStyle>
    <a:defPPr>
      <a:defRPr lang="zh-CN"/>
    </a:defPPr>
    <a:lvl1pPr marL="0" lvl="0" indent="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2159000" lvl="1" indent="-1654175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4318000" lvl="2" indent="-330835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6478905" lvl="3" indent="-4962525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8637905" lvl="4" indent="-661670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-661670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-661670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-661670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-661670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A4A3A4"/>
          </p15:clr>
        </p15:guide>
        <p15:guide id="2" pos="102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C20920"/>
    <a:srgbClr val="C30C22"/>
    <a:srgbClr val="C30D23"/>
    <a:srgbClr val="3333CC"/>
    <a:srgbClr val="0000FF"/>
    <a:srgbClr val="E02C7D"/>
    <a:srgbClr val="F418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7" d="100"/>
          <a:sy n="17" d="100"/>
        </p:scale>
        <p:origin x="3096" y="108"/>
      </p:cViewPr>
      <p:guideLst>
        <p:guide orient="horz" pos="13607"/>
        <p:guide pos="102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429947" y="13420207"/>
            <a:ext cx="27539395" cy="926013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859893" y="24480362"/>
            <a:ext cx="22679502" cy="1104016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54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09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863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818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772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727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6817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636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23489484" y="1730037"/>
            <a:ext cx="7289840" cy="3686054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619965" y="1730037"/>
            <a:ext cx="21329531" cy="3686054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59322" y="27760412"/>
            <a:ext cx="27539395" cy="8580127"/>
          </a:xfrm>
        </p:spPr>
        <p:txBody>
          <a:bodyPr anchor="t"/>
          <a:lstStyle>
            <a:lvl1pPr algn="l">
              <a:defRPr sz="171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59322" y="18310280"/>
            <a:ext cx="27539395" cy="9450134"/>
          </a:xfrm>
        </p:spPr>
        <p:txBody>
          <a:bodyPr anchor="b"/>
          <a:lstStyle>
            <a:lvl1pPr marL="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1pPr>
            <a:lvl2pPr marL="195453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2pPr>
            <a:lvl3pPr marL="390906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3pPr>
            <a:lvl4pPr marL="586359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4pPr>
            <a:lvl5pPr marL="781812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5pPr>
            <a:lvl6pPr marL="977265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6pPr>
            <a:lvl7pPr marL="1172718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7pPr>
            <a:lvl8pPr marL="1368171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8pPr>
            <a:lvl9pPr marL="1563624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619964" y="10080156"/>
            <a:ext cx="14309686" cy="28510423"/>
          </a:xfrm>
        </p:spPr>
        <p:txBody>
          <a:bodyPr/>
          <a:lstStyle>
            <a:lvl1pPr>
              <a:defRPr sz="120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6469638" y="10080156"/>
            <a:ext cx="14309686" cy="28510423"/>
          </a:xfrm>
        </p:spPr>
        <p:txBody>
          <a:bodyPr/>
          <a:lstStyle>
            <a:lvl1pPr>
              <a:defRPr sz="120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619967" y="9670144"/>
            <a:ext cx="14315312" cy="4030057"/>
          </a:xfrm>
        </p:spPr>
        <p:txBody>
          <a:bodyPr anchor="b"/>
          <a:lstStyle>
            <a:lvl1pPr marL="0" indent="0">
              <a:buNone/>
              <a:defRPr sz="10300" b="1"/>
            </a:lvl1pPr>
            <a:lvl2pPr marL="1954530" indent="0">
              <a:buNone/>
              <a:defRPr sz="8600" b="1"/>
            </a:lvl2pPr>
            <a:lvl3pPr marL="3909060" indent="0">
              <a:buNone/>
              <a:defRPr sz="7700" b="1"/>
            </a:lvl3pPr>
            <a:lvl4pPr marL="5863590" indent="0">
              <a:buNone/>
              <a:defRPr sz="6800" b="1"/>
            </a:lvl4pPr>
            <a:lvl5pPr marL="7818120" indent="0">
              <a:buNone/>
              <a:defRPr sz="6800" b="1"/>
            </a:lvl5pPr>
            <a:lvl6pPr marL="9772650" indent="0">
              <a:buNone/>
              <a:defRPr sz="6800" b="1"/>
            </a:lvl6pPr>
            <a:lvl7pPr marL="11727180" indent="0">
              <a:buNone/>
              <a:defRPr sz="6800" b="1"/>
            </a:lvl7pPr>
            <a:lvl8pPr marL="13681710" indent="0">
              <a:buNone/>
              <a:defRPr sz="6800" b="1"/>
            </a:lvl8pPr>
            <a:lvl9pPr marL="15636240" indent="0">
              <a:buNone/>
              <a:defRPr sz="68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619967" y="13700201"/>
            <a:ext cx="14315312" cy="24890371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6458392" y="9670144"/>
            <a:ext cx="14320934" cy="4030057"/>
          </a:xfrm>
        </p:spPr>
        <p:txBody>
          <a:bodyPr anchor="b"/>
          <a:lstStyle>
            <a:lvl1pPr marL="0" indent="0">
              <a:buNone/>
              <a:defRPr sz="10300" b="1"/>
            </a:lvl1pPr>
            <a:lvl2pPr marL="1954530" indent="0">
              <a:buNone/>
              <a:defRPr sz="8600" b="1"/>
            </a:lvl2pPr>
            <a:lvl3pPr marL="3909060" indent="0">
              <a:buNone/>
              <a:defRPr sz="7700" b="1"/>
            </a:lvl3pPr>
            <a:lvl4pPr marL="5863590" indent="0">
              <a:buNone/>
              <a:defRPr sz="6800" b="1"/>
            </a:lvl4pPr>
            <a:lvl5pPr marL="7818120" indent="0">
              <a:buNone/>
              <a:defRPr sz="6800" b="1"/>
            </a:lvl5pPr>
            <a:lvl6pPr marL="9772650" indent="0">
              <a:buNone/>
              <a:defRPr sz="6800" b="1"/>
            </a:lvl6pPr>
            <a:lvl7pPr marL="11727180" indent="0">
              <a:buNone/>
              <a:defRPr sz="6800" b="1"/>
            </a:lvl7pPr>
            <a:lvl8pPr marL="13681710" indent="0">
              <a:buNone/>
              <a:defRPr sz="6800" b="1"/>
            </a:lvl8pPr>
            <a:lvl9pPr marL="15636240" indent="0">
              <a:buNone/>
              <a:defRPr sz="68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6458392" y="13700201"/>
            <a:ext cx="14320934" cy="24890371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19967" y="1720027"/>
            <a:ext cx="10659144" cy="7320108"/>
          </a:xfrm>
        </p:spPr>
        <p:txBody>
          <a:bodyPr anchor="b"/>
          <a:lstStyle>
            <a:lvl1pPr algn="l">
              <a:defRPr sz="86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667222" y="1720030"/>
            <a:ext cx="18112105" cy="36870549"/>
          </a:xfrm>
        </p:spPr>
        <p:txBody>
          <a:bodyPr/>
          <a:lstStyle>
            <a:lvl1pPr>
              <a:defRPr sz="13700"/>
            </a:lvl1pPr>
            <a:lvl2pPr>
              <a:defRPr sz="12000"/>
            </a:lvl2pPr>
            <a:lvl3pPr>
              <a:defRPr sz="103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619967" y="9040137"/>
            <a:ext cx="10659144" cy="29550441"/>
          </a:xfrm>
        </p:spPr>
        <p:txBody>
          <a:bodyPr/>
          <a:lstStyle>
            <a:lvl1pPr marL="0" indent="0">
              <a:buNone/>
              <a:defRPr sz="6000"/>
            </a:lvl1pPr>
            <a:lvl2pPr marL="1954530" indent="0">
              <a:buNone/>
              <a:defRPr sz="5100"/>
            </a:lvl2pPr>
            <a:lvl3pPr marL="3909060" indent="0">
              <a:buNone/>
              <a:defRPr sz="4300"/>
            </a:lvl3pPr>
            <a:lvl4pPr marL="5863590" indent="0">
              <a:buNone/>
              <a:defRPr sz="3800"/>
            </a:lvl4pPr>
            <a:lvl5pPr marL="7818120" indent="0">
              <a:buNone/>
              <a:defRPr sz="3800"/>
            </a:lvl5pPr>
            <a:lvl6pPr marL="9772650" indent="0">
              <a:buNone/>
              <a:defRPr sz="3800"/>
            </a:lvl6pPr>
            <a:lvl7pPr marL="11727180" indent="0">
              <a:buNone/>
              <a:defRPr sz="3800"/>
            </a:lvl7pPr>
            <a:lvl8pPr marL="13681710" indent="0">
              <a:buNone/>
              <a:defRPr sz="3800"/>
            </a:lvl8pPr>
            <a:lvl9pPr marL="15636240" indent="0">
              <a:buNone/>
              <a:defRPr sz="3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50487" y="30240449"/>
            <a:ext cx="19439573" cy="3570057"/>
          </a:xfrm>
        </p:spPr>
        <p:txBody>
          <a:bodyPr anchor="b"/>
          <a:lstStyle>
            <a:lvl1pPr algn="l">
              <a:defRPr sz="86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350487" y="3860055"/>
            <a:ext cx="19439573" cy="25920383"/>
          </a:xfrm>
        </p:spPr>
        <p:txBody>
          <a:bodyPr vert="horz" wrap="square" lIns="390906" tIns="195453" rIns="390906" bIns="195453" numCol="1" rtlCol="0" anchor="t" anchorCtr="0" compatLnSpc="1">
            <a:normAutofit/>
          </a:bodyPr>
          <a:lstStyle>
            <a:lvl1pPr marL="0" indent="0">
              <a:buNone/>
              <a:defRPr sz="13700"/>
            </a:lvl1pPr>
            <a:lvl2pPr marL="1954530" indent="0">
              <a:buNone/>
              <a:defRPr sz="12000"/>
            </a:lvl2pPr>
            <a:lvl3pPr marL="3909060" indent="0">
              <a:buNone/>
              <a:defRPr sz="10300"/>
            </a:lvl3pPr>
            <a:lvl4pPr marL="5863590" indent="0">
              <a:buNone/>
              <a:defRPr sz="8600"/>
            </a:lvl4pPr>
            <a:lvl5pPr marL="7818120" indent="0">
              <a:buNone/>
              <a:defRPr sz="8600"/>
            </a:lvl5pPr>
            <a:lvl6pPr marL="9772650" indent="0">
              <a:buNone/>
              <a:defRPr sz="8600"/>
            </a:lvl6pPr>
            <a:lvl7pPr marL="11727180" indent="0">
              <a:buNone/>
              <a:defRPr sz="8600"/>
            </a:lvl7pPr>
            <a:lvl8pPr marL="13681710" indent="0">
              <a:buNone/>
              <a:defRPr sz="8600"/>
            </a:lvl8pPr>
            <a:lvl9pPr marL="15636240" indent="0">
              <a:buNone/>
              <a:defRPr sz="8600"/>
            </a:lvl9pPr>
          </a:lstStyle>
          <a:p>
            <a:pPr marL="0" marR="0" lvl="0" indent="0" algn="l" defTabSz="39084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37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50487" y="33810506"/>
            <a:ext cx="19439573" cy="5070071"/>
          </a:xfrm>
        </p:spPr>
        <p:txBody>
          <a:bodyPr/>
          <a:lstStyle>
            <a:lvl1pPr marL="0" indent="0">
              <a:buNone/>
              <a:defRPr sz="6000"/>
            </a:lvl1pPr>
            <a:lvl2pPr marL="1954530" indent="0">
              <a:buNone/>
              <a:defRPr sz="5100"/>
            </a:lvl2pPr>
            <a:lvl3pPr marL="3909060" indent="0">
              <a:buNone/>
              <a:defRPr sz="4300"/>
            </a:lvl3pPr>
            <a:lvl4pPr marL="5863590" indent="0">
              <a:buNone/>
              <a:defRPr sz="3800"/>
            </a:lvl4pPr>
            <a:lvl5pPr marL="7818120" indent="0">
              <a:buNone/>
              <a:defRPr sz="3800"/>
            </a:lvl5pPr>
            <a:lvl6pPr marL="9772650" indent="0">
              <a:buNone/>
              <a:defRPr sz="3800"/>
            </a:lvl6pPr>
            <a:lvl7pPr marL="11727180" indent="0">
              <a:buNone/>
              <a:defRPr sz="3800"/>
            </a:lvl7pPr>
            <a:lvl8pPr marL="13681710" indent="0">
              <a:buNone/>
              <a:defRPr sz="3800"/>
            </a:lvl8pPr>
            <a:lvl9pPr marL="15636240" indent="0">
              <a:buNone/>
              <a:defRPr sz="3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1619250" y="1730375"/>
            <a:ext cx="29160788" cy="7199313"/>
          </a:xfrm>
          <a:prstGeom prst="rect">
            <a:avLst/>
          </a:prstGeom>
          <a:noFill/>
          <a:ln w="9525">
            <a:noFill/>
          </a:ln>
        </p:spPr>
        <p:txBody>
          <a:bodyPr lIns="390906" tIns="195453" rIns="390906" bIns="195453" anchor="ctr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>
          <a:xfrm>
            <a:off x="1619250" y="10079038"/>
            <a:ext cx="29160788" cy="28511500"/>
          </a:xfrm>
          <a:prstGeom prst="rect">
            <a:avLst/>
          </a:prstGeom>
          <a:noFill/>
          <a:ln w="9525">
            <a:noFill/>
          </a:ln>
        </p:spPr>
        <p:txBody>
          <a:bodyPr lIns="390906" tIns="195453" rIns="390906" bIns="195453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619250" y="40039925"/>
            <a:ext cx="7561263" cy="2300288"/>
          </a:xfrm>
          <a:prstGeom prst="rect">
            <a:avLst/>
          </a:prstGeom>
        </p:spPr>
        <p:txBody>
          <a:bodyPr vert="horz" lIns="390906" tIns="195453" rIns="390906" bIns="195453" rtlCol="0" anchor="ctr"/>
          <a:lstStyle>
            <a:lvl1pPr algn="l" defTabSz="3909060" eaLnBrk="1" fontAlgn="auto" hangingPunct="1">
              <a:spcBef>
                <a:spcPts val="0"/>
              </a:spcBef>
              <a:spcAft>
                <a:spcPts val="0"/>
              </a:spcAft>
              <a:defRPr sz="51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1069638" y="40039925"/>
            <a:ext cx="10260013" cy="2300288"/>
          </a:xfrm>
          <a:prstGeom prst="rect">
            <a:avLst/>
          </a:prstGeom>
        </p:spPr>
        <p:txBody>
          <a:bodyPr vert="horz" lIns="390906" tIns="195453" rIns="390906" bIns="195453" rtlCol="0" anchor="ctr"/>
          <a:lstStyle>
            <a:lvl1pPr algn="ctr" defTabSz="3909060" eaLnBrk="1" fontAlgn="auto" hangingPunct="1">
              <a:spcBef>
                <a:spcPts val="0"/>
              </a:spcBef>
              <a:spcAft>
                <a:spcPts val="0"/>
              </a:spcAft>
              <a:defRPr sz="51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3218775" y="40039925"/>
            <a:ext cx="7561263" cy="2300288"/>
          </a:xfrm>
          <a:prstGeom prst="rect">
            <a:avLst/>
          </a:prstGeom>
        </p:spPr>
        <p:txBody>
          <a:bodyPr vert="horz" wrap="square" lIns="390906" tIns="195453" rIns="390906" bIns="195453" numCol="1" anchor="ctr" anchorCtr="0" compatLnSpc="1"/>
          <a:lstStyle>
            <a:lvl1pPr algn="r" defTabSz="4319270" eaLnBrk="1" hangingPunct="1">
              <a:defRPr sz="51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3908425" rtl="0" eaLnBrk="0" fontAlgn="base" hangingPunct="0">
        <a:spcBef>
          <a:spcPct val="0"/>
        </a:spcBef>
        <a:spcAft>
          <a:spcPct val="0"/>
        </a:spcAft>
        <a:defRPr sz="18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1465580" indent="-1465580" algn="l" defTabSz="39084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3700" kern="1200">
          <a:solidFill>
            <a:schemeClr val="tx1"/>
          </a:solidFill>
          <a:latin typeface="+mn-lt"/>
          <a:ea typeface="+mn-ea"/>
          <a:cs typeface="+mn-cs"/>
        </a:defRPr>
      </a:lvl1pPr>
      <a:lvl2pPr marL="3175000" indent="-1221105" algn="l" defTabSz="39084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000" kern="1200">
          <a:solidFill>
            <a:schemeClr val="tx1"/>
          </a:solidFill>
          <a:latin typeface="+mn-lt"/>
          <a:ea typeface="+mn-ea"/>
          <a:cs typeface="+mn-cs"/>
        </a:defRPr>
      </a:lvl2pPr>
      <a:lvl3pPr marL="4886325" indent="-976630" algn="l" defTabSz="39084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3pPr>
      <a:lvl4pPr marL="6840855" indent="-976630" algn="l" defTabSz="39084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94750" indent="-976630" algn="l" defTabSz="39084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749915" indent="-977265" algn="l" defTabSz="3909060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2704445" indent="-977265" algn="l" defTabSz="3909060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4658975" indent="-977265" algn="l" defTabSz="3909060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6613505" indent="-977265" algn="l" defTabSz="3909060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1pPr>
      <a:lvl2pPr marL="195453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90906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86359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781812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77265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72718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68171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563624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图片 2" descr="C:\Users\wangs\Desktop\2021.jpg2021"/>
          <p:cNvPicPr>
            <a:picLocks noChangeAspect="1"/>
          </p:cNvPicPr>
          <p:nvPr/>
        </p:nvPicPr>
        <p:blipFill>
          <a:blip r:embed="rId1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>
          <a:xfrm>
            <a:off x="0" y="-60166"/>
            <a:ext cx="32399288" cy="278574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副标题 4"/>
          <p:cNvSpPr>
            <a:spLocks noGrp="1"/>
          </p:cNvSpPr>
          <p:nvPr>
            <p:ph type="subTitle" idx="1"/>
          </p:nvPr>
        </p:nvSpPr>
        <p:spPr bwMode="auto">
          <a:xfrm>
            <a:off x="3238204" y="5254503"/>
            <a:ext cx="24376954" cy="22948775"/>
          </a:xfrm>
          <a:effectLst/>
          <a:scene3d>
            <a:camera prst="orthographicFront"/>
            <a:lightRig rig="balanced" dir="t"/>
          </a:scene3d>
          <a:sp3d prstMaterial="plastic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90906" tIns="195453" rIns="390906" bIns="195453" numCol="1" rtlCol="0" anchor="t" anchorCtr="0" compatLnSpc="1">
            <a:noAutofit/>
          </a:bodyPr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中间区域均为编辑区域。</a:t>
            </a:r>
            <a:endParaRPr kumimoji="0" lang="en-US" altLang="zh-CN" sz="5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zh-CN" sz="5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墙报大小应为</a:t>
            </a:r>
            <a:r>
              <a:rPr kumimoji="0" lang="en-US" altLang="zh-CN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0.9</a:t>
            </a:r>
            <a:r>
              <a:rPr kumimoji="0" lang="zh-CN" alt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米（宽）*</a:t>
            </a:r>
            <a:r>
              <a:rPr kumimoji="0" lang="en-US" altLang="zh-CN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1.2</a:t>
            </a:r>
            <a:r>
              <a:rPr kumimoji="0" lang="zh-CN" alt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米（高）。请使用学会提供的模板进行编辑后，另存为</a:t>
            </a:r>
            <a:r>
              <a:rPr kumimoji="0" lang="en-US" altLang="zh-CN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PDF</a:t>
            </a:r>
            <a:r>
              <a:rPr kumimoji="0" lang="zh-CN" alt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提交。学会将统一进行制作并张贴。</a:t>
            </a:r>
            <a:endParaRPr kumimoji="0" lang="en-US" altLang="zh-CN" sz="5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zh-CN" sz="5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如果您想自己制作墙报，请提前联系会务组取得墙报编号，以便参与优秀墙报评选。 会务邮箱：</a:t>
            </a:r>
            <a:r>
              <a:rPr kumimoji="0" lang="en-US" altLang="zh-CN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meeting@csbmb.org.cn</a:t>
            </a:r>
            <a:r>
              <a:rPr kumimoji="0" lang="zh-CN" alt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。 请提供：您的姓名、邮箱、手机号、墙报标题、所选专题。</a:t>
            </a:r>
            <a:endParaRPr kumimoji="0" lang="en-US" altLang="zh-CN" sz="5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zh-CN" sz="5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专题：</a:t>
            </a:r>
            <a:endParaRPr kumimoji="0" lang="zh-CN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  <a:p>
            <a:pPr lvl="1" algn="l" defTabSz="3909060" eaLnBrk="1" fontAlgn="auto" hangingPunct="1">
              <a:spcAft>
                <a:spcPts val="0"/>
              </a:spcAft>
              <a:defRPr/>
            </a:pPr>
            <a:r>
              <a:rPr kumimoji="0" lang="en-US" altLang="zh-CN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1) </a:t>
            </a:r>
            <a:r>
              <a:rPr kumimoji="0" lang="zh-CN" alt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基因表达与调控</a:t>
            </a:r>
            <a:endParaRPr kumimoji="0" lang="zh-CN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  <a:p>
            <a:pPr lvl="1" algn="l" defTabSz="3909060" eaLnBrk="1" fontAlgn="auto" hangingPunct="1">
              <a:spcAft>
                <a:spcPts val="0"/>
              </a:spcAft>
              <a:defRPr/>
            </a:pPr>
            <a:r>
              <a:rPr kumimoji="0" lang="en-US" altLang="zh-CN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2) RNA</a:t>
            </a:r>
            <a:r>
              <a:rPr kumimoji="0" lang="zh-CN" alt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功能与调控</a:t>
            </a:r>
            <a:endParaRPr kumimoji="0" lang="zh-CN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  <a:p>
            <a:pPr lvl="1" algn="l" defTabSz="3909060" eaLnBrk="1" fontAlgn="auto" hangingPunct="1">
              <a:spcAft>
                <a:spcPts val="0"/>
              </a:spcAft>
              <a:defRPr/>
            </a:pPr>
            <a:r>
              <a:rPr kumimoji="0" lang="en-US" altLang="zh-CN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3) </a:t>
            </a:r>
            <a:r>
              <a:rPr kumimoji="0" lang="zh-CN" alt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蛋白质结构与功能</a:t>
            </a:r>
            <a:endParaRPr kumimoji="0" lang="zh-CN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  <a:p>
            <a:pPr lvl="1" algn="l" defTabSz="3909060" eaLnBrk="1" fontAlgn="auto" hangingPunct="1">
              <a:spcAft>
                <a:spcPts val="0"/>
              </a:spcAft>
              <a:defRPr/>
            </a:pPr>
            <a:r>
              <a:rPr kumimoji="0" lang="en-US" altLang="zh-CN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4) </a:t>
            </a:r>
            <a:r>
              <a:rPr kumimoji="0" lang="zh-CN" alt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糖和脂生物化学</a:t>
            </a:r>
            <a:endParaRPr kumimoji="0" lang="zh-CN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  <a:p>
            <a:pPr lvl="1" algn="l" defTabSz="3909060" eaLnBrk="1" fontAlgn="auto" hangingPunct="1">
              <a:spcAft>
                <a:spcPts val="0"/>
              </a:spcAft>
              <a:defRPr/>
            </a:pPr>
            <a:r>
              <a:rPr kumimoji="0" lang="en-US" altLang="zh-CN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5) </a:t>
            </a:r>
            <a:r>
              <a:rPr kumimoji="0" lang="zh-CN" alt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代谢稳态与网络</a:t>
            </a:r>
            <a:endParaRPr kumimoji="0" lang="zh-CN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  <a:p>
            <a:pPr lvl="1" algn="l" defTabSz="3909060" eaLnBrk="1" fontAlgn="auto" hangingPunct="1">
              <a:spcAft>
                <a:spcPts val="0"/>
              </a:spcAft>
              <a:defRPr/>
            </a:pPr>
            <a:r>
              <a:rPr kumimoji="0" lang="en-US" altLang="zh-CN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6) </a:t>
            </a:r>
            <a:r>
              <a:rPr kumimoji="0" lang="zh-CN" alt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教育与人才培养</a:t>
            </a:r>
            <a:endParaRPr kumimoji="0" lang="zh-CN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  <a:p>
            <a:pPr lvl="1" algn="l" defTabSz="3909060" eaLnBrk="1" fontAlgn="auto" hangingPunct="1">
              <a:spcAft>
                <a:spcPts val="0"/>
              </a:spcAft>
              <a:defRPr/>
            </a:pPr>
            <a:r>
              <a:rPr kumimoji="0" lang="en-US" altLang="zh-CN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7) </a:t>
            </a:r>
            <a:r>
              <a:rPr kumimoji="0" lang="zh-CN" alt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人工智能与分子设计</a:t>
            </a:r>
            <a:endParaRPr kumimoji="0" lang="zh-CN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  <a:p>
            <a:pPr lvl="1" algn="l" defTabSz="3909060" eaLnBrk="1" fontAlgn="auto" hangingPunct="1">
              <a:spcAft>
                <a:spcPts val="0"/>
              </a:spcAft>
              <a:defRPr/>
            </a:pPr>
            <a:r>
              <a:rPr kumimoji="0" lang="en-US" altLang="zh-CN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8) </a:t>
            </a:r>
            <a:r>
              <a:rPr kumimoji="0" lang="zh-CN" alt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分子检测和精准诊疗</a:t>
            </a:r>
            <a:endParaRPr kumimoji="0" lang="zh-CN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  <a:p>
            <a:pPr lvl="1" algn="l" defTabSz="3909060" eaLnBrk="1" fontAlgn="auto" hangingPunct="1">
              <a:spcAft>
                <a:spcPts val="0"/>
              </a:spcAft>
              <a:defRPr/>
            </a:pPr>
            <a:r>
              <a:rPr kumimoji="0" lang="en-US" altLang="zh-CN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9) </a:t>
            </a:r>
            <a:r>
              <a:rPr kumimoji="0" lang="zh-CN" alt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微生物与分子免疫学  </a:t>
            </a:r>
            <a:endParaRPr kumimoji="0" lang="zh-CN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  <a:p>
            <a:pPr lvl="1" algn="l" defTabSz="3909060" eaLnBrk="1" fontAlgn="auto" hangingPunct="1">
              <a:spcAft>
                <a:spcPts val="0"/>
              </a:spcAft>
              <a:defRPr/>
            </a:pPr>
            <a:r>
              <a:rPr kumimoji="0" lang="en-US" altLang="zh-CN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10) </a:t>
            </a:r>
            <a:r>
              <a:rPr kumimoji="0" lang="zh-CN" alt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基因编辑与合成生物学</a:t>
            </a:r>
            <a:endParaRPr kumimoji="0" lang="zh-CN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  <a:p>
            <a:pPr lvl="1" algn="l" defTabSz="3909060" eaLnBrk="1" fontAlgn="auto" hangingPunct="1">
              <a:spcAft>
                <a:spcPts val="0"/>
              </a:spcAft>
              <a:defRPr/>
            </a:pPr>
            <a:r>
              <a:rPr kumimoji="0" lang="en-US" altLang="zh-CN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11) </a:t>
            </a:r>
            <a:r>
              <a:rPr kumimoji="0" lang="zh-CN" alt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生物化学与药物研发</a:t>
            </a:r>
            <a:endParaRPr kumimoji="0" lang="en-US" altLang="zh-CN" sz="5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lang="en-US" altLang="zh-CN" sz="5400" dirty="0"/>
          </a:p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zh-CN" sz="5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lang="en-US" altLang="zh-CN" sz="5400" dirty="0"/>
          </a:p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2053" name="TextBox 16"/>
          <p:cNvSpPr txBox="1"/>
          <p:nvPr/>
        </p:nvSpPr>
        <p:spPr>
          <a:xfrm>
            <a:off x="23858538" y="41879838"/>
            <a:ext cx="8615362" cy="1322070"/>
          </a:xfrm>
          <a:prstGeom prst="rect">
            <a:avLst/>
          </a:prstGeom>
          <a:solidFill>
            <a:srgbClr val="C20920"/>
          </a:solidFill>
          <a:ln w="9525"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lang="zh-CN" alt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投稿人   姓名</a:t>
            </a:r>
            <a:r>
              <a:rPr lang="zh-CN" altLang="en-US" sz="4000" dirty="0">
                <a:solidFill>
                  <a:schemeClr val="bg1"/>
                </a:solidFill>
                <a:latin typeface="Calibri" panose="020F0502020204030204" pitchFamily="34" charset="0"/>
              </a:rPr>
              <a:t>：</a:t>
            </a:r>
            <a:endParaRPr lang="en-US" altLang="zh-CN" sz="40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zh-CN" alt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                单位：   </a:t>
            </a:r>
            <a:endParaRPr lang="zh-CN" altLang="en-US" sz="40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pic>
        <p:nvPicPr>
          <p:cNvPr id="2054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138" y="273050"/>
            <a:ext cx="7107237" cy="14763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文本框 5"/>
          <p:cNvSpPr txBox="1"/>
          <p:nvPr/>
        </p:nvSpPr>
        <p:spPr>
          <a:xfrm>
            <a:off x="19727863" y="574675"/>
            <a:ext cx="11906849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R="0" defTabSz="4319270" eaLnBrk="1" hangingPunct="1">
              <a:buClrTx/>
              <a:buSzTx/>
              <a:buFontTx/>
              <a:defRPr/>
            </a:pPr>
            <a:r>
              <a:rPr kumimoji="0" lang="en-US" altLang="zh-CN" sz="9600" i="1" kern="1200" cap="none" spc="0" normalizeH="0" baseline="0" noProof="0" dirty="0">
                <a:solidFill>
                  <a:srgbClr val="C30D23"/>
                </a:solidFill>
                <a:latin typeface="Impact" panose="020B0806030902050204" pitchFamily="34" charset="0"/>
                <a:ea typeface="黑体" panose="02010609060101010101" pitchFamily="49" charset="-122"/>
                <a:cs typeface="+mn-cs"/>
              </a:rPr>
              <a:t>202</a:t>
            </a:r>
            <a:r>
              <a:rPr lang="en-US" altLang="zh-CN" sz="9600" i="1" dirty="0">
                <a:solidFill>
                  <a:srgbClr val="C30D23"/>
                </a:solidFill>
                <a:latin typeface="Impact" panose="020B0806030902050204" pitchFamily="34" charset="0"/>
                <a:ea typeface="黑体" panose="02010609060101010101" pitchFamily="49" charset="-122"/>
              </a:rPr>
              <a:t>4</a:t>
            </a:r>
            <a:r>
              <a:rPr kumimoji="0" lang="zh-CN" altLang="en-US" sz="7200" kern="1200" cap="none" spc="0" normalizeH="0" baseline="0" noProof="0" dirty="0">
                <a:solidFill>
                  <a:srgbClr val="C30D23"/>
                </a:solidFill>
                <a:latin typeface="Impact" panose="020B0806030902050204" pitchFamily="34" charset="0"/>
                <a:ea typeface="黑体" panose="02010609060101010101" pitchFamily="49" charset="-122"/>
                <a:cs typeface="+mn-cs"/>
              </a:rPr>
              <a:t>年</a:t>
            </a:r>
            <a:r>
              <a:rPr kumimoji="0" lang="zh-CN" altLang="en-US" sz="7200" kern="1200" cap="none" spc="0" normalizeH="0" baseline="0" noProof="0" dirty="0">
                <a:solidFill>
                  <a:srgbClr val="C30D23"/>
                </a:solidFill>
                <a:latin typeface="+mj-lt"/>
                <a:ea typeface="黑体" panose="02010609060101010101" pitchFamily="49" charset="-122"/>
                <a:cs typeface="+mn-cs"/>
              </a:rPr>
              <a:t>全国学术会议，长沙</a:t>
            </a:r>
            <a:endParaRPr kumimoji="0" lang="zh-CN" altLang="en-US" sz="7200" kern="1200" cap="none" spc="0" normalizeH="0" baseline="0" noProof="0" dirty="0">
              <a:solidFill>
                <a:srgbClr val="C30D23"/>
              </a:solidFill>
              <a:latin typeface="+mj-lt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056" name="TextBox 16"/>
          <p:cNvSpPr txBox="1"/>
          <p:nvPr/>
        </p:nvSpPr>
        <p:spPr>
          <a:xfrm>
            <a:off x="0" y="1954213"/>
            <a:ext cx="8615363" cy="708025"/>
          </a:xfrm>
          <a:prstGeom prst="rect">
            <a:avLst/>
          </a:prstGeom>
          <a:solidFill>
            <a:srgbClr val="C20920"/>
          </a:solidFill>
          <a:ln w="9525"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lang="zh-CN" alt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墙报编号：</a:t>
            </a:r>
            <a:r>
              <a:rPr lang="en-US" altLang="zh-CN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(</a:t>
            </a:r>
            <a:r>
              <a:rPr lang="zh-CN" alt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由</a:t>
            </a:r>
            <a:r>
              <a:rPr lang="zh-CN" altLang="en-US" sz="4000" b="1" dirty="0">
                <a:solidFill>
                  <a:schemeClr val="bg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会务组编辑</a:t>
            </a:r>
            <a:r>
              <a:rPr lang="zh-CN" alt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）   </a:t>
            </a:r>
            <a:endParaRPr lang="zh-CN" altLang="en-US" sz="40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蓝色暖调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353</Words>
  <Application>WPS 演示</Application>
  <PresentationFormat>自定义</PresentationFormat>
  <Paragraphs>30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Calibri</vt:lpstr>
      <vt:lpstr>Impact</vt:lpstr>
      <vt:lpstr>黑体</vt:lpstr>
      <vt:lpstr>微软雅黑</vt:lpstr>
      <vt:lpstr>Arial Unicode MS</vt:lpstr>
      <vt:lpstr>Office 主题</vt:lpstr>
      <vt:lpstr>PowerPoint 演示文稿</vt:lpstr>
    </vt:vector>
  </TitlesOfParts>
  <Company>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USER</dc:creator>
  <cp:lastModifiedBy>wangs</cp:lastModifiedBy>
  <cp:revision>43</cp:revision>
  <dcterms:created xsi:type="dcterms:W3CDTF">2014-09-10T02:11:00Z</dcterms:created>
  <dcterms:modified xsi:type="dcterms:W3CDTF">2024-02-19T08:31:51Z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2052-12.1.0.16388</vt:lpwstr>
  </property>
  <property fmtid="{D5CDD505-2E9C-101B-9397-08002B2CF9AE}" pid="3" name="ICV">
    <vt:lpwstr>5175A247B8A9402EB52EFD40E72EA6B6_13</vt:lpwstr>
  </property>
</Properties>
</file>