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32398970" cy="43200320"/>
  <p:notesSz cx="6858000" cy="9144000"/>
  <p:custDataLst>
    <p:tags r:id="rId7"/>
  </p:custDataLst>
  <p:defaultTextStyle>
    <a:defPPr>
      <a:defRPr lang="zh-CN"/>
    </a:defPPr>
    <a:lvl1pPr marL="0" lvl="0" indent="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2159000" lvl="1" indent="-165417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4318000" lvl="2" indent="-330835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6478905" lvl="3" indent="-4962525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8637905" lvl="4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-6616700" algn="l" defTabSz="43180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sz="8500"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FF"/>
    <a:srgbClr val="C20920"/>
    <a:srgbClr val="C30C22"/>
    <a:srgbClr val="C30D23"/>
    <a:srgbClr val="3333CC"/>
    <a:srgbClr val="0000FF"/>
    <a:srgbClr val="E02C7D"/>
    <a:srgbClr val="F418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7" d="100"/>
          <a:sy n="17" d="100"/>
        </p:scale>
        <p:origin x="3012" y="90"/>
      </p:cViewPr>
      <p:guideLst>
        <p:guide orient="horz" pos="13607"/>
        <p:guide pos="102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gs" Target="tags/tag1.xml"/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429947" y="13420207"/>
            <a:ext cx="27539395" cy="926013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859893" y="24480362"/>
            <a:ext cx="22679502" cy="1104016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489484" y="1730037"/>
            <a:ext cx="7289840" cy="3686054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619965" y="1730037"/>
            <a:ext cx="21329531" cy="3686054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559322" y="27760412"/>
            <a:ext cx="27539395" cy="8580127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559322" y="18310280"/>
            <a:ext cx="27539395" cy="9450134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619964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69638" y="10080156"/>
            <a:ext cx="14309686" cy="2851042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619967" y="9670144"/>
            <a:ext cx="14315312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19967" y="13700201"/>
            <a:ext cx="14315312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6458392" y="9670144"/>
            <a:ext cx="14320934" cy="4030057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6458392" y="13700201"/>
            <a:ext cx="14320934" cy="24890371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19967" y="1720027"/>
            <a:ext cx="10659144" cy="7320108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2667222" y="1720030"/>
            <a:ext cx="18112105" cy="36870549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619967" y="9040137"/>
            <a:ext cx="10659144" cy="2955044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350487" y="30240449"/>
            <a:ext cx="19439573" cy="3570057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6350487" y="3860055"/>
            <a:ext cx="19439573" cy="25920383"/>
          </a:xfrm>
        </p:spPr>
        <p:txBody>
          <a:bodyPr vert="horz" wrap="square" lIns="390906" tIns="195453" rIns="390906" bIns="195453" numCol="1" rtlCol="0" anchor="t" anchorCtr="0" compatLnSpc="1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marL="0" marR="0" lvl="0" indent="0" algn="l" defTabSz="3908425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37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350487" y="33810506"/>
            <a:ext cx="19439573" cy="507007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1619250" y="1730375"/>
            <a:ext cx="29160788" cy="7199313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 anchor="ctr"/>
          <a:lstStyle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>
          <a:xfrm>
            <a:off x="1619250" y="10079038"/>
            <a:ext cx="29160788" cy="28511500"/>
          </a:xfrm>
          <a:prstGeom prst="rect">
            <a:avLst/>
          </a:prstGeom>
          <a:noFill/>
          <a:ln w="9525">
            <a:noFill/>
          </a:ln>
        </p:spPr>
        <p:txBody>
          <a:bodyPr lIns="390906" tIns="195453" rIns="390906" bIns="195453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619250" y="40039925"/>
            <a:ext cx="756126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711BE39-831D-4C2A-AE28-27AC5024A88E}" type="datetimeFigureOut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1069638" y="40039925"/>
            <a:ext cx="10260013" cy="2300288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eaLnBrk="1" fontAlgn="auto" hangingPunct="1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3218775" y="40039925"/>
            <a:ext cx="7561263" cy="2300288"/>
          </a:xfrm>
          <a:prstGeom prst="rect">
            <a:avLst/>
          </a:prstGeom>
        </p:spPr>
        <p:txBody>
          <a:bodyPr vert="horz" wrap="square" lIns="390906" tIns="195453" rIns="390906" bIns="195453" numCol="1" anchor="ctr" anchorCtr="0" compatLnSpc="1"/>
          <a:lstStyle>
            <a:lvl1pPr algn="r" defTabSz="4319270" eaLnBrk="1" hangingPunct="1">
              <a:defRPr sz="51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marL="0" marR="0" lvl="0" indent="0" algn="r" defTabSz="431927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CAFABB8-EF4D-4846-A08B-2CB0A6238F9A}" type="slidenum">
              <a:rPr kumimoji="0" lang="zh-CN" altLang="en-US" sz="51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宋体" panose="02010600030101010101" pitchFamily="2" charset="-122"/>
                <a:cs typeface="+mn-cs"/>
              </a:rPr>
            </a:fld>
            <a:endParaRPr kumimoji="0" lang="zh-CN" altLang="en-US" sz="51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1465580" indent="-146558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1105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630" algn="l" defTabSz="390842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2.png"/><Relationship Id="rId2" Type="http://schemas.openxmlformats.org/officeDocument/2006/relationships/hyperlink" Target="mailto:csbmb-conference@sibs.ac.cn" TargetMode="Externa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图片 2" descr="C:\Users\wangs\Desktop\2021.jpg2021"/>
          <p:cNvPicPr>
            <a:picLocks noChangeAspect="1"/>
          </p:cNvPicPr>
          <p:nvPr/>
        </p:nvPicPr>
        <p:blipFill>
          <a:blip r:embed="rId1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>
          <a:xfrm>
            <a:off x="0" y="-60166"/>
            <a:ext cx="32399288" cy="278574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984625" y="4572000"/>
            <a:ext cx="24482425" cy="4572000"/>
          </a:xfrm>
        </p:spPr>
        <p:txBody>
          <a:bodyPr vert="horz" wrap="square" lIns="390906" tIns="195453" rIns="390906" bIns="195453" numCol="1" rtlCol="0" anchor="b" anchorCtr="0" compatLnSpc="1">
            <a:normAutofit fontScale="90000"/>
          </a:bodyPr>
          <a:lstStyle/>
          <a:p>
            <a:pPr marL="0" marR="0" lvl="0" indent="0" algn="ctr" defTabSz="390906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br>
              <a:rPr kumimoji="0" lang="zh-CN" altLang="en-US" sz="96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altLang="zh-CN" sz="89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Times New Roman" panose="02020603050405020304" pitchFamily="18" charset="0"/>
              </a:rPr>
              <a:t>Title</a:t>
            </a:r>
            <a:b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,…… Corresponding Author</a:t>
            </a:r>
            <a:r>
              <a:rPr kumimoji="0" lang="en-US" sz="5400" b="0" i="0" u="none" strike="noStrike" kern="1200" cap="none" spc="0" normalizeH="0" baseline="3000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2*</a:t>
            </a:r>
            <a:br>
              <a:rPr kumimoji="0" lang="zh-CN" alt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1. Department1, Institution1, City1, post code </a:t>
            </a:r>
            <a:endParaRPr kumimoji="0" lang="zh-CN" altLang="en-US" sz="5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</p:nvPr>
        </p:nvSpPr>
        <p:spPr bwMode="auto">
          <a:xfrm>
            <a:off x="3055938" y="9956800"/>
            <a:ext cx="26503313" cy="30075188"/>
          </a:xfrm>
          <a:effectLst/>
          <a:scene3d>
            <a:camera prst="orthographicFront"/>
            <a:lightRig rig="balanced" dir="t"/>
          </a:scene3d>
          <a:sp3d prstMaterial="plastic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90906" tIns="195453" rIns="390906" bIns="195453" numCol="2" rtlCol="0" anchor="t" anchorCtr="0" compatLnSpc="1">
            <a:normAutofit/>
          </a:bodyPr>
          <a:lstStyle/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墙报大小应为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0.9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米（宽）*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1.2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米（高）。请使用学会提供的模板进行编辑后，转换为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PDF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提交。学会将统一进行制作并张贴。</a:t>
            </a: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altLang="zh-CN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390906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如果您需要自己制作墙报，请提前联系会务组取得墙报编号，以便参与墙报评选。 会务邮箱：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meeting</a:t>
            </a:r>
            <a:r>
              <a:rPr kumimoji="0" lang="en-US" altLang="zh-CN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  <a:hlinkClick r:id="rId2"/>
              </a:rPr>
              <a:t>@csbmb.org.cn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 请提供：您的姓名、邮箱、</a:t>
            </a:r>
            <a:r>
              <a:rPr kumimoji="0" lang="zh-CN" altLang="en-US" sz="6000" b="0" i="0" u="none" strike="noStrike" kern="1200" cap="none" spc="0" normalizeH="0" baseline="0" noProof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手机号、墙报标题</a:t>
            </a:r>
            <a:r>
              <a:rPr kumimoji="0" lang="zh-CN" altLang="en-US" sz="60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。</a:t>
            </a:r>
            <a:endParaRPr kumimoji="0" lang="zh-CN" altLang="en-US" sz="60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053" name="TextBox 16"/>
          <p:cNvSpPr txBox="1"/>
          <p:nvPr/>
        </p:nvSpPr>
        <p:spPr>
          <a:xfrm>
            <a:off x="23858538" y="41879838"/>
            <a:ext cx="8615362" cy="1322070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投稿人   姓名</a:t>
            </a:r>
            <a:r>
              <a:rPr lang="zh-CN" altLang="en-US" sz="4000" dirty="0">
                <a:solidFill>
                  <a:schemeClr val="bg1"/>
                </a:solidFill>
                <a:latin typeface="Calibri" panose="020F0502020204030204" pitchFamily="34" charset="0"/>
              </a:rPr>
              <a:t>：</a:t>
            </a:r>
            <a:endParaRPr lang="en-US" altLang="zh-CN" sz="400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                单位：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2054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138" y="273050"/>
            <a:ext cx="7107237" cy="14763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6" name="文本框 5"/>
          <p:cNvSpPr txBox="1"/>
          <p:nvPr/>
        </p:nvSpPr>
        <p:spPr>
          <a:xfrm>
            <a:off x="19727863" y="574675"/>
            <a:ext cx="12438020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marR="0" defTabSz="4319270" eaLnBrk="1" hangingPunct="1">
              <a:buClrTx/>
              <a:buSzTx/>
              <a:buFontTx/>
              <a:defRPr/>
            </a:pPr>
            <a:r>
              <a:rPr kumimoji="0" lang="en-US" altLang="zh-CN" sz="9600" i="1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202</a:t>
            </a:r>
            <a:r>
              <a:rPr lang="en-US" altLang="zh-CN" sz="9600" i="1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</a:rPr>
              <a:t>3 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Impact" panose="020B0806030902050204" pitchFamily="34" charset="0"/>
                <a:ea typeface="黑体" panose="02010609060101010101" pitchFamily="49" charset="-122"/>
                <a:cs typeface="+mn-cs"/>
              </a:rPr>
              <a:t>年</a:t>
            </a:r>
            <a:r>
              <a:rPr kumimoji="0" lang="zh-CN" altLang="en-US" sz="7200" kern="1200" cap="none" spc="0" normalizeH="0" baseline="0" noProof="0" dirty="0">
                <a:solidFill>
                  <a:srgbClr val="C30D23"/>
                </a:solidFill>
                <a:latin typeface="+mj-lt"/>
                <a:ea typeface="黑体" panose="02010609060101010101" pitchFamily="49" charset="-122"/>
                <a:cs typeface="+mn-cs"/>
              </a:rPr>
              <a:t>全国学术会议，合肥</a:t>
            </a:r>
            <a:endParaRPr kumimoji="0" lang="zh-CN" altLang="en-US" sz="7200" kern="1200" cap="none" spc="0" normalizeH="0" baseline="0" noProof="0" dirty="0">
              <a:solidFill>
                <a:srgbClr val="C30D23"/>
              </a:solidFill>
              <a:latin typeface="+mj-lt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56" name="TextBox 16"/>
          <p:cNvSpPr txBox="1"/>
          <p:nvPr/>
        </p:nvSpPr>
        <p:spPr>
          <a:xfrm>
            <a:off x="0" y="1954213"/>
            <a:ext cx="8615363" cy="708025"/>
          </a:xfrm>
          <a:prstGeom prst="rect">
            <a:avLst/>
          </a:prstGeom>
          <a:solidFill>
            <a:srgbClr val="C20920"/>
          </a:solidFill>
          <a:ln w="9525">
            <a:noFill/>
          </a:ln>
        </p:spPr>
        <p:txBody>
          <a:bodyPr>
            <a:spAutoFit/>
          </a:bodyPr>
          <a:lstStyle/>
          <a:p>
            <a:pPr eaLnBrk="1" hangingPunct="1"/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墙报编号：</a:t>
            </a:r>
            <a:r>
              <a:rPr lang="en-US" altLang="zh-CN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(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由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会务组编辑</a:t>
            </a:r>
            <a:r>
              <a:rPr lang="zh-CN" altLang="en-US" sz="4000" b="1" dirty="0">
                <a:solidFill>
                  <a:schemeClr val="bg1"/>
                </a:solidFill>
                <a:latin typeface="Calibri" panose="020F0502020204030204" pitchFamily="34" charset="0"/>
              </a:rPr>
              <a:t>）   </a:t>
            </a:r>
            <a:endParaRPr lang="zh-CN" altLang="en-US" sz="4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PP_MARK_KEY" val="4408ef04-d630-42f2-aaf8-eb3d070bd8ed"/>
  <p:tag name="COMMONDATA" val="eyJoZGlkIjoiN2I2NDkxNWUyYzM2YTM4ODQ5NzQyOWM2NDJjZTNmYjMifQ=="/>
</p:tagLst>
</file>

<file path=ppt/theme/theme1.xml><?xml version="1.0" encoding="utf-8"?>
<a:theme xmlns:a="http://schemas.openxmlformats.org/drawingml/2006/main" name="Office 主题">
  <a:themeElements>
    <a:clrScheme name="蓝色暖调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WPS 演示</Application>
  <PresentationFormat>自定义</PresentationFormat>
  <Paragraphs>13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Calibri</vt:lpstr>
      <vt:lpstr>Times New Roman</vt:lpstr>
      <vt:lpstr>Impact</vt:lpstr>
      <vt:lpstr>黑体</vt:lpstr>
      <vt:lpstr>微软雅黑</vt:lpstr>
      <vt:lpstr>Arial Unicode MS</vt:lpstr>
      <vt:lpstr>Office 主题</vt:lpstr>
      <vt:lpstr> Title Author1,…… Corresponding Author2* 1. Department1, Institution1, City1, post code </vt:lpstr>
    </vt:vector>
  </TitlesOfParts>
  <Company>CHINA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USER</dc:creator>
  <cp:lastModifiedBy>wangs</cp:lastModifiedBy>
  <cp:revision>40</cp:revision>
  <dcterms:created xsi:type="dcterms:W3CDTF">2014-09-10T02:11:00Z</dcterms:created>
  <dcterms:modified xsi:type="dcterms:W3CDTF">2023-03-17T08:50:37Z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2052-11.1.0.13703</vt:lpwstr>
  </property>
  <property fmtid="{D5CDD505-2E9C-101B-9397-08002B2CF9AE}" pid="3" name="ICV">
    <vt:lpwstr>AD8AD19A239C4D08978300BFDCC9D4F5</vt:lpwstr>
  </property>
</Properties>
</file>