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9605" cy="43200955"/>
  <p:notesSz cx="6858000" cy="9144000"/>
  <p:defaultTextStyle>
    <a:defPPr>
      <a:defRPr lang="zh-CN"/>
    </a:defPPr>
    <a:lvl1pPr marL="0" lvl="0" indent="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lvl="1" indent="-165417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8000" lvl="2" indent="-330835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78905" lvl="3" indent="-496252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37905" lvl="4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20920"/>
    <a:srgbClr val="C30C22"/>
    <a:srgbClr val="C30D23"/>
    <a:srgbClr val="3333CC"/>
    <a:srgbClr val="0000FF"/>
    <a:srgbClr val="E02C7D"/>
    <a:srgbClr val="F41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6" d="100"/>
          <a:sy n="16" d="100"/>
        </p:scale>
        <p:origin x="1668" y="84"/>
      </p:cViewPr>
      <p:guideLst>
        <p:guide orient="horz" pos="13607"/>
        <p:guide pos="102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59893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89484" y="1730037"/>
            <a:ext cx="7289840" cy="368605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965" y="1730037"/>
            <a:ext cx="21329531" cy="368605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322" y="27760412"/>
            <a:ext cx="27539395" cy="8580127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322" y="18310280"/>
            <a:ext cx="27539395" cy="9450134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964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69638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19967" y="13700201"/>
            <a:ext cx="14315312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392" y="9670144"/>
            <a:ext cx="14320934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392" y="13700201"/>
            <a:ext cx="14320934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967" y="1720027"/>
            <a:ext cx="10659144" cy="732010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5" cy="36870549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4" cy="2955044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487" y="30240449"/>
            <a:ext cx="19439573" cy="3570057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487" y="3860055"/>
            <a:ext cx="19439573" cy="25920383"/>
          </a:xfrm>
        </p:spPr>
        <p:txBody>
          <a:bodyPr vert="horz" wrap="square" lIns="390906" tIns="195453" rIns="390906" bIns="195453" numCol="1" rtlCol="0" anchor="t" anchorCtr="0" compatLnSpc="1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87" y="33810506"/>
            <a:ext cx="19439573" cy="507007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1619250" y="10079038"/>
            <a:ext cx="29160788" cy="28511500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19250" y="40039925"/>
            <a:ext cx="756126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18775" y="40039925"/>
            <a:ext cx="7561263" cy="2300288"/>
          </a:xfrm>
          <a:prstGeom prst="rect">
            <a:avLst/>
          </a:prstGeom>
        </p:spPr>
        <p:txBody>
          <a:bodyPr vert="horz" wrap="square" lIns="390906" tIns="195453" rIns="390906" bIns="195453" numCol="1" anchor="ctr" anchorCtr="0" compatLnSpc="1"/>
          <a:lstStyle>
            <a:lvl1pPr algn="r" defTabSz="4319270" eaLnBrk="1" hangingPunct="1">
              <a:defRPr sz="5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1105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hyperlink" Target="mailto:csbmb-conference@sibs.ac.cn" TargetMode="Externa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2" descr="C:\Users\wangs\Desktop\2021.jpg202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-60166"/>
            <a:ext cx="32399288" cy="27857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984625" y="4572000"/>
            <a:ext cx="24482425" cy="4572000"/>
          </a:xfrm>
        </p:spPr>
        <p:txBody>
          <a:bodyPr vert="horz" wrap="square" lIns="390906" tIns="195453" rIns="390906" bIns="195453" numCol="1" rtlCol="0" anchor="b" anchorCtr="0" compatLnSpc="1">
            <a:normAutofit fontScale="90000"/>
          </a:bodyPr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zh-CN" altLang="en-US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8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The Chinese Society </a:t>
            </a:r>
            <a:r>
              <a:rPr kumimoji="0" lang="en-US" altLang="zh-CN" sz="8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of Biochemistry and Molecular Biology, CSBMB</a:t>
            </a:r>
            <a:b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,…… Corresponding 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2*</a:t>
            </a:r>
            <a:b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Department1, Institution1, City1, post code 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 bwMode="auto">
          <a:xfrm>
            <a:off x="3055938" y="9956800"/>
            <a:ext cx="26503313" cy="30075188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2" rtlCol="0" anchor="t" anchorCtr="0" compatLnSpc="1">
            <a:normAutofit/>
          </a:bodyPr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墙报大小应为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0.9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米（宽）*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1.2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米（高）。请使用学会提供的模板进行编辑后，转换为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PDF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提交。学会将统一进行制作并张贴。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如果您需要自己制作墙报，请提前联系会务组取得墙报编号，以便参与墙报评选。 会务邮箱：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csbmb-conference@sibs.ac.cn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 请提供：您的姓名、邮箱、</a:t>
            </a:r>
            <a:r>
              <a:rPr kumimoji="0" lang="zh-CN" altLang="en-US" sz="6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手机号、墙报标题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3" name="TextBox 16"/>
          <p:cNvSpPr txBox="1"/>
          <p:nvPr/>
        </p:nvSpPr>
        <p:spPr>
          <a:xfrm>
            <a:off x="23858538" y="41879838"/>
            <a:ext cx="8615362" cy="1322070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投稿人   姓名</a:t>
            </a:r>
            <a:r>
              <a:rPr lang="zh-CN" altLang="en-US" sz="4000" dirty="0">
                <a:solidFill>
                  <a:schemeClr val="bg1"/>
                </a:solidFill>
                <a:latin typeface="Calibri" panose="020F050202020403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单位：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2054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" y="273050"/>
            <a:ext cx="7107237" cy="1476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9727863" y="574675"/>
            <a:ext cx="11883390" cy="1568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4319270" eaLnBrk="1" hangingPunct="1">
              <a:buClrTx/>
              <a:buSzTx/>
              <a:buFontTx/>
              <a:defRPr/>
            </a:pPr>
            <a:r>
              <a:rPr kumimoji="0" lang="en-US" altLang="zh-CN" sz="9600" i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2021</a:t>
            </a:r>
            <a:r>
              <a:rPr kumimoji="0" lang="en-US" altLang="zh-CN" sz="9600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年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+mj-lt"/>
                <a:ea typeface="黑体" panose="02010609060101010101" pitchFamily="49" charset="-122"/>
                <a:cs typeface="+mn-cs"/>
              </a:rPr>
              <a:t>全国学术会议，昆明</a:t>
            </a:r>
            <a:endParaRPr kumimoji="0" lang="zh-CN" altLang="en-US" sz="7200" kern="1200" cap="none" spc="0" normalizeH="0" baseline="0" noProof="0" dirty="0">
              <a:solidFill>
                <a:srgbClr val="C30D23"/>
              </a:solidFill>
              <a:latin typeface="+mj-lt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56" name="TextBox 16"/>
          <p:cNvSpPr txBox="1"/>
          <p:nvPr/>
        </p:nvSpPr>
        <p:spPr>
          <a:xfrm>
            <a:off x="0" y="1954213"/>
            <a:ext cx="8615363" cy="708025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墙报编号：</a:t>
            </a:r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由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会务组编辑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）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WPS 演示</Application>
  <PresentationFormat>自定义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Times New Roman</vt:lpstr>
      <vt:lpstr>Impact</vt:lpstr>
      <vt:lpstr>黑体</vt:lpstr>
      <vt:lpstr>微软雅黑</vt:lpstr>
      <vt:lpstr>Arial Unicode MS</vt:lpstr>
      <vt:lpstr>Office 主题</vt:lpstr>
      <vt:lpstr> The Chinese Society of Biochemistry and Molecular Biology, CSBMB Author1,…… Corresponding Author2* 1. Department1, Institution1, City1, post code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wangs</cp:lastModifiedBy>
  <cp:revision>38</cp:revision>
  <dcterms:created xsi:type="dcterms:W3CDTF">2014-09-10T02:11:00Z</dcterms:created>
  <dcterms:modified xsi:type="dcterms:W3CDTF">2021-04-16T06:37:00Z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7D51F931F91D47579610D9AB0CD65A55</vt:lpwstr>
  </property>
</Properties>
</file>