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32398970" cy="43200320"/>
  <p:notesSz cx="6858000" cy="9144000"/>
  <p:defaultTextStyle>
    <a:defPPr>
      <a:defRPr lang="zh-CN"/>
    </a:defPPr>
    <a:lvl1pPr marL="0" lvl="0" indent="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159000" lvl="1" indent="-165417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318000" lvl="2" indent="-330835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478905" lvl="3" indent="-496252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637905" lvl="4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C20920"/>
    <a:srgbClr val="C30C22"/>
    <a:srgbClr val="C30D23"/>
    <a:srgbClr val="3333CC"/>
    <a:srgbClr val="0000FF"/>
    <a:srgbClr val="E02C7D"/>
    <a:srgbClr val="F41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8" d="100"/>
          <a:sy n="28" d="100"/>
        </p:scale>
        <p:origin x="-276" y="4896"/>
      </p:cViewPr>
      <p:guideLst>
        <p:guide orient="horz" pos="13607"/>
        <p:guide pos="102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71752" y="1143000"/>
            <a:ext cx="231449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29947" y="13420207"/>
            <a:ext cx="27539395" cy="926013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59893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89484" y="1730037"/>
            <a:ext cx="7289840" cy="3686054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19965" y="1730037"/>
            <a:ext cx="21329531" cy="3686054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322" y="27760412"/>
            <a:ext cx="27539395" cy="8580127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322" y="18310280"/>
            <a:ext cx="27539395" cy="9450134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19964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69638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9967" y="9670144"/>
            <a:ext cx="14315312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19967" y="13700201"/>
            <a:ext cx="14315312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8392" y="9670144"/>
            <a:ext cx="14320934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8392" y="13700201"/>
            <a:ext cx="14320934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967" y="1720027"/>
            <a:ext cx="10659144" cy="7320108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7222" y="1720030"/>
            <a:ext cx="18112105" cy="36870549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4" cy="2955044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0487" y="30240449"/>
            <a:ext cx="19439573" cy="3570057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0487" y="3860055"/>
            <a:ext cx="19439573" cy="25920383"/>
          </a:xfrm>
        </p:spPr>
        <p:txBody>
          <a:bodyPr vert="horz" wrap="square" lIns="390906" tIns="195453" rIns="390906" bIns="195453" numCol="1" rtlCol="0" anchor="t" anchorCtr="0" compatLnSpc="1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marL="0" marR="0" lvl="0" indent="0" algn="l" defTabSz="39084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87" y="33810506"/>
            <a:ext cx="19439573" cy="507007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1619250" y="10079038"/>
            <a:ext cx="29160788" cy="28511500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19250" y="40039925"/>
            <a:ext cx="756126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18775" y="40039925"/>
            <a:ext cx="7561263" cy="2300288"/>
          </a:xfrm>
          <a:prstGeom prst="rect">
            <a:avLst/>
          </a:prstGeom>
        </p:spPr>
        <p:txBody>
          <a:bodyPr vert="horz" wrap="square" lIns="390906" tIns="195453" rIns="390906" bIns="195453" numCol="1" anchor="ctr" anchorCtr="0" compatLnSpc="1"/>
          <a:lstStyle>
            <a:lvl1pPr algn="r" defTabSz="4319270" eaLnBrk="1" hangingPunct="1">
              <a:defRPr sz="5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465580" indent="-146558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1105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hyperlink" Target="mailto:csbmb-conference@sibs.ac.cn" TargetMode="Externa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" descr="C:\Users\wangs\Desktop\图片1副本2.png图片1副本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635" y="-57150"/>
            <a:ext cx="32400875" cy="27800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984625" y="4572000"/>
            <a:ext cx="24482425" cy="4572000"/>
          </a:xfrm>
        </p:spPr>
        <p:txBody>
          <a:bodyPr vert="horz" wrap="square" lIns="390906" tIns="195453" rIns="390906" bIns="195453" numCol="1" rtlCol="0" anchor="b" anchorCtr="0" compatLnSpc="1">
            <a:normAutofit fontScale="90000"/>
          </a:bodyPr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zh-CN" altLang="en-US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8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The Chinese Society </a:t>
            </a:r>
            <a:r>
              <a:rPr kumimoji="0" lang="en-US" altLang="zh-CN" sz="8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of Biochemistry and Molecular Biology, CSBMB</a:t>
            </a:r>
            <a:b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Author</a:t>
            </a:r>
            <a:r>
              <a:rPr kumimoji="0" lang="en-US" sz="5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,…… Corresponding Author</a:t>
            </a:r>
            <a:r>
              <a:rPr kumimoji="0" lang="en-US" sz="5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2*</a:t>
            </a:r>
            <a:b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Department1, Institution1, City1, post code 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 bwMode="auto">
          <a:xfrm>
            <a:off x="3055938" y="9956800"/>
            <a:ext cx="26503313" cy="30075188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2" rtlCol="0" anchor="t" anchorCtr="0" compatLnSpc="1">
            <a:normAutofit/>
          </a:bodyPr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请使用学会提供的墙报模板进行编辑后，转换为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PDF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提交至会议系统。会议期间，学会将统一在线展示墙报并开展评选。</a:t>
            </a: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6000" noProof="0" dirty="0">
                <a:ln>
                  <a:noFill/>
                </a:ln>
                <a:effectLst/>
                <a:uLnTx/>
                <a:uFillTx/>
                <a:sym typeface="+mn-ea"/>
              </a:rPr>
              <a:t>如有相关问题，可发送邮件至会务邮箱咨询：</a:t>
            </a:r>
            <a:r>
              <a:rPr lang="en-US" altLang="zh-CN" sz="6000" noProof="0" dirty="0">
                <a:ln>
                  <a:noFill/>
                </a:ln>
                <a:effectLst/>
                <a:uLnTx/>
                <a:uFillTx/>
                <a:sym typeface="+mn-ea"/>
                <a:hlinkClick r:id="rId2"/>
              </a:rPr>
              <a:t>csbmb-conference@sibs.ac.cn</a:t>
            </a: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3" name="TextBox 16"/>
          <p:cNvSpPr txBox="1"/>
          <p:nvPr/>
        </p:nvSpPr>
        <p:spPr>
          <a:xfrm>
            <a:off x="25053290" y="41880155"/>
            <a:ext cx="7420610" cy="1322070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投稿人   姓名</a:t>
            </a:r>
            <a:r>
              <a:rPr lang="zh-CN" altLang="en-US" sz="4000" dirty="0">
                <a:solidFill>
                  <a:schemeClr val="bg1"/>
                </a:solidFill>
                <a:latin typeface="Calibri" panose="020F0502020204030204" pitchFamily="34" charset="0"/>
              </a:rPr>
              <a:t>：</a:t>
            </a:r>
            <a:endParaRPr lang="en-US" altLang="zh-CN" sz="4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 单位：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588923" y="359410"/>
            <a:ext cx="11192510" cy="1568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defTabSz="4319270" eaLnBrk="1" hangingPunct="1">
              <a:buClrTx/>
              <a:buSzTx/>
              <a:buFontTx/>
              <a:defRPr/>
            </a:pPr>
            <a:r>
              <a:rPr kumimoji="0" lang="en-US" altLang="zh-CN" sz="9600" i="1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2020 </a:t>
            </a:r>
            <a:r>
              <a:rPr kumimoji="0" lang="zh-CN" altLang="en-US" sz="7200" b="1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年</a:t>
            </a:r>
            <a:r>
              <a:rPr kumimoji="0" lang="zh-CN" altLang="en-US" sz="7200" b="1" kern="1200" cap="none" spc="0" normalizeH="0" baseline="0" noProof="0" dirty="0">
                <a:solidFill>
                  <a:srgbClr val="C30D23"/>
                </a:solidFill>
                <a:latin typeface="+mj-lt"/>
                <a:ea typeface="黑体" panose="02010609060101010101" pitchFamily="49" charset="-122"/>
                <a:cs typeface="+mn-cs"/>
              </a:rPr>
              <a:t>全国学术在线会议</a:t>
            </a:r>
            <a:endParaRPr kumimoji="0" lang="zh-CN" altLang="en-US" sz="7200" b="1" kern="1200" cap="none" spc="0" normalizeH="0" baseline="0" noProof="0" dirty="0">
              <a:solidFill>
                <a:srgbClr val="C30D23"/>
              </a:solidFill>
              <a:latin typeface="+mj-lt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56" name="TextBox 16"/>
          <p:cNvSpPr txBox="1"/>
          <p:nvPr/>
        </p:nvSpPr>
        <p:spPr>
          <a:xfrm>
            <a:off x="0" y="1954213"/>
            <a:ext cx="8615363" cy="708025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墙报编号：</a:t>
            </a:r>
            <a:r>
              <a:rPr lang="en-US" altLang="zh-CN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由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会务组编辑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）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图片 1" descr="碧云天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261" y="115845"/>
            <a:ext cx="4330541" cy="1692000"/>
          </a:xfrm>
          <a:prstGeom prst="rect">
            <a:avLst/>
          </a:prstGeom>
        </p:spPr>
      </p:pic>
      <p:pic>
        <p:nvPicPr>
          <p:cNvPr id="8" name="图片 7" descr="csbmb log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430" y="152400"/>
            <a:ext cx="1655445" cy="1655445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0" y="41879520"/>
            <a:ext cx="25053925" cy="1322705"/>
          </a:xfrm>
          <a:prstGeom prst="rect">
            <a:avLst/>
          </a:prstGeom>
          <a:solidFill>
            <a:srgbClr val="C30D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2091690" y="42058590"/>
            <a:ext cx="2368550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sz="6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墙报冠名</a:t>
            </a:r>
            <a:r>
              <a:rPr lang="zh-CN" altLang="en-US" sz="6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：上海碧云天生物技术有限公司 </a:t>
            </a:r>
            <a:endParaRPr lang="zh-CN" altLang="en-US" sz="60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WPS 演示</Application>
  <PresentationFormat>自定义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Times New Roman</vt:lpstr>
      <vt:lpstr>Impact</vt:lpstr>
      <vt:lpstr>黑体</vt:lpstr>
      <vt:lpstr>微软雅黑</vt:lpstr>
      <vt:lpstr>Arial Unicode MS</vt:lpstr>
      <vt:lpstr>Office 主题</vt:lpstr>
      <vt:lpstr> The Chinese Society of Biochemistry and Molecular Biology, CSBMB Author1,…… Corresponding Author2* 1. Department1, Institution1, City1, post code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wangs</cp:lastModifiedBy>
  <cp:revision>47</cp:revision>
  <dcterms:created xsi:type="dcterms:W3CDTF">2014-09-10T02:11:00Z</dcterms:created>
  <dcterms:modified xsi:type="dcterms:W3CDTF">2020-08-17T02:14:17Z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